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0" d="100"/>
          <a:sy n="60" d="100"/>
        </p:scale>
        <p:origin x="60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0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348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087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508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3199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3253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252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017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61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455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08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36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68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640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649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93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95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D792EC-4D88-4457-ACEA-9F2064E6CB6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6920-A2E2-485E-8357-838D6B6A0B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6112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b.hr/hr/europski-tjedan-novca-european-money-week-od-9-do-13-o%C5%BEujka-2015-godine" TargetMode="External"/><Relationship Id="rId2" Type="http://schemas.openxmlformats.org/officeDocument/2006/relationships/hyperlink" Target="http://profitiraj.hr/hrvatska-obiljezava-tjedan-nov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se.hr/default.aspx?id=56816" TargetMode="External"/><Relationship Id="rId4" Type="http://schemas.openxmlformats.org/officeDocument/2006/relationships/hyperlink" Target="http://www.hgk.hr/djelatnost/gosp_financije/financijska-pismenost-svjetski-i-europski-tjedan-novca-14-18-03-201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uropeanmoneyweek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00408" y="1957589"/>
            <a:ext cx="10474668" cy="1171296"/>
          </a:xfrm>
        </p:spPr>
        <p:txBody>
          <a:bodyPr/>
          <a:lstStyle/>
          <a:p>
            <a:r>
              <a:rPr lang="hr-HR" dirty="0" smtClean="0"/>
              <a:t>Europski tjedan novca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32228" y="3360703"/>
            <a:ext cx="8825658" cy="861420"/>
          </a:xfrm>
        </p:spPr>
        <p:txBody>
          <a:bodyPr/>
          <a:lstStyle/>
          <a:p>
            <a:r>
              <a:rPr lang="hr-HR" dirty="0" smtClean="0"/>
              <a:t>                                                   PETAR REBIĆ</a:t>
            </a:r>
          </a:p>
          <a:p>
            <a:r>
              <a:rPr lang="hr-HR" dirty="0" smtClean="0"/>
              <a:t>                                    Osnovna škola </a:t>
            </a:r>
            <a:r>
              <a:rPr lang="hr-HR" dirty="0" err="1" smtClean="0"/>
              <a:t>budrovci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659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/>
              <a:t>                Zaključak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Svi ljudi trebaju znati raspolagati sa svojim novcem</a:t>
            </a:r>
          </a:p>
          <a:p>
            <a:r>
              <a:rPr lang="hr-HR" sz="4400" dirty="0" smtClean="0"/>
              <a:t>Ako ne znate raspolagati , pod hitno naučite :D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49753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</a:t>
            </a:r>
            <a:r>
              <a:rPr lang="hr-HR" sz="6000" dirty="0" smtClean="0"/>
              <a:t>Linkovi s interneta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http://profitiraj.hr/hrvatska-obiljezava-tjedan-novca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www.hub.hr/hr/europski-tjedan-novca-european-money-week-od-9-do-13-o%C5%BEujka-2015-godine</a:t>
            </a:r>
            <a:endParaRPr lang="hr-HR" dirty="0" smtClean="0"/>
          </a:p>
          <a:p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www.hgk.hr/djelatnost/gosp_financije/financijska-pismenost-svjetski-i-europski-tjedan-novca-14-18-03-2016</a:t>
            </a:r>
            <a:endParaRPr lang="hr-HR" dirty="0" smtClean="0"/>
          </a:p>
          <a:p>
            <a:r>
              <a:rPr lang="hr-HR">
                <a:hlinkClick r:id="rId5"/>
              </a:rPr>
              <a:t>http://</a:t>
            </a:r>
            <a:r>
              <a:rPr lang="hr-HR" smtClean="0">
                <a:hlinkClick r:id="rId5"/>
              </a:rPr>
              <a:t>zse.hr/default.aspx?id=56816</a:t>
            </a:r>
            <a:endParaRPr lang="hr-HR" smtClean="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000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Europska bankovna federacija (EBF) će od </a:t>
            </a:r>
            <a:r>
              <a:rPr lang="hr-HR" dirty="0" smtClean="0"/>
              <a:t>14. </a:t>
            </a:r>
            <a:r>
              <a:rPr lang="hr-HR" dirty="0"/>
              <a:t>do </a:t>
            </a:r>
            <a:r>
              <a:rPr lang="hr-HR" dirty="0" smtClean="0"/>
              <a:t>18. </a:t>
            </a:r>
            <a:r>
              <a:rPr lang="hr-HR" dirty="0"/>
              <a:t>ožujka </a:t>
            </a:r>
            <a:r>
              <a:rPr lang="hr-HR" dirty="0" smtClean="0"/>
              <a:t>2016. </a:t>
            </a:r>
            <a:r>
              <a:rPr lang="hr-HR" dirty="0"/>
              <a:t>godine obilježiti prvi Europski tjedan novca (European Money </a:t>
            </a:r>
            <a:r>
              <a:rPr lang="hr-HR" dirty="0" err="1"/>
              <a:t>Week</a:t>
            </a:r>
            <a:r>
              <a:rPr lang="hr-HR" dirty="0"/>
              <a:t>) u sklopu kojega će stručnjaci za financijsku pismenost iz udruga banaka članica EBF-a i nekih pojedinačnih banaka podizati svijest o postojećim projektima financijskog opismenjavanja i poticati razvoj novih. Više informacija nalazi se na službenim internet stranicama European Money </a:t>
            </a:r>
            <a:r>
              <a:rPr lang="hr-HR" dirty="0" err="1"/>
              <a:t>Week</a:t>
            </a:r>
            <a:r>
              <a:rPr lang="hr-HR" dirty="0"/>
              <a:t>-a </a:t>
            </a:r>
            <a:r>
              <a:rPr lang="hr-HR" dirty="0">
                <a:hlinkClick r:id="rId2"/>
              </a:rPr>
              <a:t>http://www.europeanmoneyweek.eu/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917" y="4417453"/>
            <a:ext cx="3618964" cy="22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2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Europski tjedan novca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</a:t>
            </a:r>
            <a:r>
              <a:rPr lang="hr-HR" sz="3200" dirty="0" smtClean="0"/>
              <a:t>(Kako se obilježava u RH)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r-HR" dirty="0"/>
              <a:t>Društvo </a:t>
            </a:r>
            <a:r>
              <a:rPr lang="hr-HR" dirty="0" err="1"/>
              <a:t>Platinum</a:t>
            </a:r>
            <a:r>
              <a:rPr lang="hr-HR" dirty="0"/>
              <a:t> </a:t>
            </a:r>
            <a:r>
              <a:rPr lang="hr-HR" dirty="0" err="1"/>
              <a:t>Invest</a:t>
            </a:r>
            <a:r>
              <a:rPr lang="hr-HR" dirty="0"/>
              <a:t> sudjeluje u obilježavanju Svjetskog i Europskog tjedna novca, koji se u Hrvatskoj i ove godine obilježava u tjednu od 14. do 18. ožujka 2016. godine, sa željom da se sustavno i trajno potiče učenje i poučavanje za financijsku pismenost, kako bi što više građana, posebice mladih, steklo financijsko obrazovanje</a:t>
            </a:r>
          </a:p>
          <a:p>
            <a:pPr fontAlgn="base"/>
            <a:r>
              <a:rPr lang="hr-HR" dirty="0"/>
              <a:t>U projektu Svjetskog i Europskog tjedna novca u Hrvatskoj sudjeluju: Ministarstvo financija, Ministarstvom znanosti, obrazovanja i sporta, Ministarstvo gospodarstva, Agencija za odgoj i obrazovanje, Hrvatska udruga banaka, Hrvatska narodna banka, Hrvatski ured za osiguranje, Hrvatska agencija za nadzor financijskih usluga, Hrvatska gospodarska komora, Udruga društava za upravljanjem mirovinskim fondovima i mirovinskih osiguravajućih društava te Hrvatska udruga poslodavaca.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066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Što je Europski tjedan novca?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Europski tjedan novca</a:t>
            </a:r>
            <a:r>
              <a:rPr lang="hr-HR" dirty="0"/>
              <a:t> (European Money </a:t>
            </a:r>
            <a:r>
              <a:rPr lang="hr-HR" dirty="0" err="1"/>
              <a:t>Week</a:t>
            </a:r>
            <a:r>
              <a:rPr lang="hr-HR" dirty="0"/>
              <a:t>) održava se u sklopu Svjetskog tjedna novca (Global Money </a:t>
            </a:r>
            <a:r>
              <a:rPr lang="hr-HR" dirty="0" err="1"/>
              <a:t>Weeka</a:t>
            </a:r>
            <a:r>
              <a:rPr lang="hr-HR" dirty="0"/>
              <a:t>), odnosno nastojanja da se na globalnoj razini podigne svijest o važnosti financijskog obrazovanja, financijske uključenosti i poduzetništva.</a:t>
            </a:r>
          </a:p>
          <a:p>
            <a:r>
              <a:rPr lang="hr-HR" dirty="0"/>
              <a:t>Financijska pismenost je znanje i razumijevanje financijskih koncepata i rizika te vještine i motivacija za primjenu tih znanja i razumijevanja, kako bi se donijele odluke koje u konačnici dovode do poboljšanja financijske dobrobiti pojedinca i društva te omogućavaju sudjelovanje u gospodarskom životu.</a:t>
            </a:r>
          </a:p>
          <a:p>
            <a:r>
              <a:rPr lang="hr-HR" dirty="0"/>
              <a:t>U sklopu Europskog tjedna novca, koji traje od </a:t>
            </a:r>
            <a:r>
              <a:rPr lang="hr-HR" dirty="0" smtClean="0"/>
              <a:t>14. </a:t>
            </a:r>
            <a:r>
              <a:rPr lang="hr-HR" dirty="0"/>
              <a:t>do </a:t>
            </a:r>
            <a:r>
              <a:rPr lang="hr-HR" dirty="0" smtClean="0"/>
              <a:t>18. </a:t>
            </a:r>
            <a:r>
              <a:rPr lang="hr-HR" dirty="0"/>
              <a:t>ožujka, udruga Financijski klub organizira niz predavanja kako bi obrazovali studente i širu javnost o navedenim stavkama.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342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8990" y="645901"/>
            <a:ext cx="9553957" cy="1394138"/>
          </a:xfrm>
        </p:spPr>
        <p:txBody>
          <a:bodyPr/>
          <a:lstStyle/>
          <a:p>
            <a:r>
              <a:rPr lang="hr-HR" dirty="0" smtClean="0"/>
              <a:t>Kako se obilježava EU tjedan novca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            u RH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2697" y="2040039"/>
            <a:ext cx="8946541" cy="4195481"/>
          </a:xfrm>
        </p:spPr>
        <p:txBody>
          <a:bodyPr/>
          <a:lstStyle/>
          <a:p>
            <a:pPr fontAlgn="base"/>
            <a:r>
              <a:rPr lang="hr-HR" dirty="0"/>
              <a:t>Hrvatska gospodarska komora, kao jedan od sudionika projekta,  organizirat će nekoliko događanja širom Hrvatske (Osijek, Pula, Split i Zagreb).</a:t>
            </a:r>
          </a:p>
          <a:p>
            <a:pPr fontAlgn="base"/>
            <a:r>
              <a:rPr lang="hr-HR" dirty="0"/>
              <a:t>Slijedom navedenog, u Splitu 18. ožujka 2016., održat će se predavanje „Financijska pismenost za srednje škole“. Sudionici će biti učenici završnih razreda srednjih škola u Splitu. Nakon uvodnog izlaganja predstavnika HGK,  prezentacije će održati predstavnici financijskih institucija: društva za osiguranje, banke i dr. Igor </a:t>
            </a:r>
            <a:r>
              <a:rPr lang="hr-HR" dirty="0" err="1"/>
              <a:t>Gvozdanović</a:t>
            </a:r>
            <a:r>
              <a:rPr lang="hr-HR" dirty="0"/>
              <a:t>, predsjednik uprave društva </a:t>
            </a:r>
            <a:r>
              <a:rPr lang="hr-HR" dirty="0" err="1"/>
              <a:t>Platinum</a:t>
            </a:r>
            <a:r>
              <a:rPr lang="hr-HR" dirty="0"/>
              <a:t> </a:t>
            </a:r>
            <a:r>
              <a:rPr lang="hr-HR" dirty="0" err="1"/>
              <a:t>Invest</a:t>
            </a:r>
            <a:r>
              <a:rPr lang="hr-HR" dirty="0"/>
              <a:t> ispred društava za upravljanje investicijskim fondovima.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13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odnosimo prema novcu u 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              RH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337" y="1877696"/>
            <a:ext cx="8796270" cy="43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8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7946" y="270456"/>
            <a:ext cx="9782426" cy="1660065"/>
          </a:xfrm>
        </p:spPr>
        <p:txBody>
          <a:bodyPr/>
          <a:lstStyle/>
          <a:p>
            <a:r>
              <a:rPr lang="hr-HR" dirty="0" smtClean="0"/>
              <a:t>Aktivnosti </a:t>
            </a:r>
            <a:r>
              <a:rPr lang="hr-HR" dirty="0" smtClean="0"/>
              <a:t>s kojima se može obilježiti</a:t>
            </a:r>
            <a:br>
              <a:rPr lang="hr-HR" dirty="0" smtClean="0"/>
            </a:br>
            <a:r>
              <a:rPr lang="hr-HR" dirty="0" smtClean="0"/>
              <a:t>       EU tjedan novca u mojoj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 smtClean="0"/>
              <a:t>Možemo napraviti radionice na ovim predmetima:</a:t>
            </a:r>
          </a:p>
          <a:p>
            <a:r>
              <a:rPr lang="hr-HR" sz="3200" dirty="0" smtClean="0"/>
              <a:t>Povijest-</a:t>
            </a:r>
            <a:r>
              <a:rPr lang="hr-HR" sz="2800" dirty="0" smtClean="0"/>
              <a:t>istraživati kada je novac nastao!</a:t>
            </a:r>
          </a:p>
          <a:p>
            <a:r>
              <a:rPr lang="hr-HR" sz="3200" dirty="0" smtClean="0"/>
              <a:t>Matematika-</a:t>
            </a:r>
            <a:r>
              <a:rPr lang="hr-HR" sz="2800" dirty="0" smtClean="0"/>
              <a:t>izračunavati kako raspolažemo novcem</a:t>
            </a:r>
          </a:p>
          <a:p>
            <a:r>
              <a:rPr lang="hr-HR" sz="3200" dirty="0" smtClean="0"/>
              <a:t>Informatika-</a:t>
            </a:r>
            <a:r>
              <a:rPr lang="hr-HR" sz="2800" dirty="0" smtClean="0"/>
              <a:t>tražiti na web preglednicima kako se obilježava tjedan EU novca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27125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5130" y="439839"/>
            <a:ext cx="9404723" cy="1401840"/>
          </a:xfrm>
        </p:spPr>
        <p:txBody>
          <a:bodyPr/>
          <a:lstStyle/>
          <a:p>
            <a:r>
              <a:rPr lang="hr-HR" dirty="0" smtClean="0"/>
              <a:t> Zašto je važno dobro upravljati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        novcem?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4220" y="1841679"/>
            <a:ext cx="8946541" cy="463854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Novcem je važno upravljati zbog ovih razloga:</a:t>
            </a:r>
          </a:p>
          <a:p>
            <a:r>
              <a:rPr lang="hr-HR" sz="2800" dirty="0" smtClean="0"/>
              <a:t>Da se ne dovedemo do neugodnih situacija</a:t>
            </a:r>
          </a:p>
          <a:p>
            <a:r>
              <a:rPr lang="hr-HR" sz="2800" dirty="0" smtClean="0"/>
              <a:t>Da si možemo priuštiti potrebne stvari za život</a:t>
            </a:r>
          </a:p>
          <a:p>
            <a:r>
              <a:rPr lang="hr-HR" sz="2800" dirty="0" smtClean="0"/>
              <a:t>Da nam stanje na bankovnim računima bude pozitivno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7037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452718"/>
            <a:ext cx="9541079" cy="61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18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351</Words>
  <Application>Microsoft Office PowerPoint</Application>
  <PresentationFormat>Široki zaslon</PresentationFormat>
  <Paragraphs>34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Europski tjedan novca</vt:lpstr>
      <vt:lpstr>                         Sadržaj</vt:lpstr>
      <vt:lpstr>           Europski tjedan novca               (Kako se obilježava u RH)</vt:lpstr>
      <vt:lpstr>      Što je Europski tjedan novca?</vt:lpstr>
      <vt:lpstr>Kako se obilježava EU tjedan novca                            u RH</vt:lpstr>
      <vt:lpstr>Kako se odnosimo prema novcu u                               RH</vt:lpstr>
      <vt:lpstr>Aktivnosti s kojima se može obilježiti        EU tjedan novca u mojoj školi</vt:lpstr>
      <vt:lpstr> Zašto je važno dobro upravljati                        novcem?</vt:lpstr>
      <vt:lpstr>PowerPointova prezentacija</vt:lpstr>
      <vt:lpstr>                Zaključak</vt:lpstr>
      <vt:lpstr>          Linkovi s interneta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Europski tjedan novca</dc:title>
  <dc:creator>Korisnik</dc:creator>
  <cp:lastModifiedBy>Dominik Tomislav Vladić</cp:lastModifiedBy>
  <cp:revision>7</cp:revision>
  <dcterms:created xsi:type="dcterms:W3CDTF">2016-04-13T10:09:48Z</dcterms:created>
  <dcterms:modified xsi:type="dcterms:W3CDTF">2016-04-26T16:42:30Z</dcterms:modified>
</cp:coreProperties>
</file>