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78" y="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BA0E07-8D4B-4180-ABF8-EDD6CEC76BE6}" type="datetimeFigureOut">
              <a:rPr lang="hr-HR" smtClean="0"/>
              <a:t>26.4.2016.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8846869-EB47-446D-9A07-8A9DA8C87998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gk.hr/djelatnost/gosp_financije/financijska-pismenost-svjetski-i-europski-tjedan-novca-14-18-03-2016" TargetMode="External"/><Relationship Id="rId2" Type="http://schemas.openxmlformats.org/officeDocument/2006/relationships/hyperlink" Target="http://studentski.hr/studenti/financije/europski-tjedan-novca-poslusajte-niz-predavanja-o-financijskoj-pismenosti-i-financijskoj-slici-studen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hr/search?q=EURO&amp;espv=2&amp;biw=1360&amp;bih=643&amp;source=lnms&amp;tbm=isch&amp;sa=X&amp;ved=0ahUKEwjzmZL0yYvMAhVHExoKHWtlAAcQ_AUIBigB#tbm=isch&amp;q=%C5%A1vicarski+franak&amp;imgrc=WqZ6Nft5mHJCmM%3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6000" b="1" dirty="0" smtClean="0"/>
              <a:t>EUROPSKI TIJEDAN NOVCA</a:t>
            </a:r>
            <a:endParaRPr lang="hr-HR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Sanja gomboš</a:t>
            </a:r>
          </a:p>
          <a:p>
            <a:r>
              <a:rPr lang="hr-HR" dirty="0" smtClean="0"/>
              <a:t>OŠ Budrovci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93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Štedimo </a:t>
            </a:r>
            <a:r>
              <a:rPr lang="hr-HR" dirty="0" smtClean="0"/>
              <a:t>novac</a:t>
            </a:r>
            <a:endParaRPr lang="hr-HR" dirty="0" smtClean="0"/>
          </a:p>
          <a:p>
            <a:r>
              <a:rPr lang="hr-HR" dirty="0" smtClean="0"/>
              <a:t>Ne razbajujmo se novcem </a:t>
            </a:r>
            <a:r>
              <a:rPr lang="hr-HR" dirty="0" smtClean="0"/>
              <a:t>bespotrebno</a:t>
            </a:r>
            <a:endParaRPr lang="hr-HR" dirty="0" smtClean="0"/>
          </a:p>
          <a:p>
            <a:r>
              <a:rPr lang="hr-HR" dirty="0" smtClean="0"/>
              <a:t>Pametno raspolažimo sa svojom zasluženom </a:t>
            </a:r>
            <a:r>
              <a:rPr lang="hr-HR" dirty="0" smtClean="0"/>
              <a:t>plaćom</a:t>
            </a:r>
            <a:endParaRPr lang="hr-HR" dirty="0" smtClean="0"/>
          </a:p>
          <a:p>
            <a:r>
              <a:rPr lang="hr-HR" dirty="0" smtClean="0"/>
              <a:t>I biti će nam </a:t>
            </a:r>
            <a:r>
              <a:rPr lang="hr-HR" dirty="0" smtClean="0"/>
              <a:t>bolje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774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>
                <a:hlinkClick r:id="rId2"/>
              </a:rPr>
              <a:t>http://studentski.hr/studenti/financije/europski-tjedan-novca-poslusajte-niz-predavanja-o-financijskoj-pismenosti-i-financijskoj-slici-studenata</a:t>
            </a:r>
            <a:endParaRPr lang="hr-HR" dirty="0" smtClean="0"/>
          </a:p>
          <a:p>
            <a:r>
              <a:rPr lang="hr-HR" dirty="0" smtClean="0">
                <a:hlinkClick r:id="rId3"/>
              </a:rPr>
              <a:t>http://www.hgk.hr/djelatnost/gosp_financije/financijska-pismenost-svjetski-i-europski-tjedan-novca-14-18-03-2016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https://www.google.hr/search?q=EURO&amp;espv=2&amp;biw=1360&amp;bih=643&amp;source=lnms&amp;tbm=isch&amp;sa=X&amp;ved=0ahUKEwjzmZL0yYvMAhVHExoKHWtlAAcQ_AUIBigB#tbm=isch&amp;q=%C5%A1vicarski+franak&amp;imgrc=WqZ6Nft5mHJCmM%3A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057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 prezentacije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Što je europski tijedan novca ?</a:t>
            </a:r>
          </a:p>
          <a:p>
            <a:r>
              <a:rPr lang="hr-HR" dirty="0" smtClean="0"/>
              <a:t>Kako se obilježava ?</a:t>
            </a:r>
          </a:p>
          <a:p>
            <a:r>
              <a:rPr lang="hr-HR" dirty="0" smtClean="0"/>
              <a:t>Slike</a:t>
            </a:r>
          </a:p>
          <a:p>
            <a:r>
              <a:rPr lang="hr-HR" dirty="0" smtClean="0"/>
              <a:t>Aktivnosti u mojoj školi</a:t>
            </a:r>
          </a:p>
          <a:p>
            <a:r>
              <a:rPr lang="hr-HR" dirty="0" smtClean="0"/>
              <a:t>Važnost  dobrog upravljanja novcem</a:t>
            </a:r>
          </a:p>
          <a:p>
            <a:r>
              <a:rPr lang="hr-HR" dirty="0" smtClean="0"/>
              <a:t>Prednosti upravljanja novcem</a:t>
            </a:r>
          </a:p>
          <a:p>
            <a:r>
              <a:rPr lang="hr-HR" dirty="0" smtClean="0"/>
              <a:t>Zaključak</a:t>
            </a:r>
          </a:p>
          <a:p>
            <a:r>
              <a:rPr lang="hr-HR" dirty="0" smtClean="0"/>
              <a:t>literatura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061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Europski </a:t>
            </a:r>
            <a:r>
              <a:rPr lang="hr-HR" dirty="0" smtClean="0"/>
              <a:t>tjedan </a:t>
            </a:r>
            <a:r>
              <a:rPr lang="hr-HR" dirty="0" smtClean="0"/>
              <a:t>novca </a:t>
            </a:r>
            <a:br>
              <a:rPr lang="hr-HR" dirty="0" smtClean="0"/>
            </a:br>
            <a:r>
              <a:rPr lang="hr-HR" dirty="0" smtClean="0"/>
              <a:t>(što?)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Je </a:t>
            </a:r>
            <a:r>
              <a:rPr lang="hr-HR" dirty="0" smtClean="0"/>
              <a:t>tjedan gdje </a:t>
            </a:r>
            <a:r>
              <a:rPr lang="hr-HR" dirty="0" smtClean="0"/>
              <a:t>ljudi razmišlju o </a:t>
            </a:r>
            <a:r>
              <a:rPr lang="hr-HR" dirty="0" smtClean="0"/>
              <a:t>novcu</a:t>
            </a:r>
            <a:endParaRPr lang="hr-HR" dirty="0" smtClean="0"/>
          </a:p>
          <a:p>
            <a:r>
              <a:rPr lang="hr-HR" dirty="0" smtClean="0"/>
              <a:t>Njegovoj boljoj </a:t>
            </a:r>
            <a:r>
              <a:rPr lang="hr-HR" dirty="0" smtClean="0"/>
              <a:t>potrošnji</a:t>
            </a:r>
            <a:endParaRPr lang="hr-HR" dirty="0" smtClean="0"/>
          </a:p>
          <a:p>
            <a:r>
              <a:rPr lang="hr-HR" dirty="0" smtClean="0"/>
              <a:t>Većoj </a:t>
            </a:r>
            <a:r>
              <a:rPr lang="hr-HR" dirty="0" smtClean="0"/>
              <a:t>štednji</a:t>
            </a:r>
            <a:endParaRPr lang="hr-HR" dirty="0" smtClean="0"/>
          </a:p>
          <a:p>
            <a:r>
              <a:rPr lang="hr-HR" dirty="0" smtClean="0"/>
              <a:t>I pametnom raspolaganju novca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083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Obilježavanje europskog tijedna novca</a:t>
            </a:r>
            <a:br>
              <a:rPr lang="hr-HR" dirty="0" smtClean="0"/>
            </a:br>
            <a:r>
              <a:rPr lang="hr-HR" dirty="0" smtClean="0"/>
              <a:t>(kako ?)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Održava </a:t>
            </a:r>
            <a:r>
              <a:rPr lang="hr-HR" dirty="0" smtClean="0"/>
              <a:t>se u </a:t>
            </a:r>
            <a:r>
              <a:rPr lang="hr-HR" dirty="0" smtClean="0"/>
              <a:t>sklopu svjetskog tjedna novca</a:t>
            </a:r>
            <a:endParaRPr lang="hr-HR" dirty="0" smtClean="0"/>
          </a:p>
          <a:p>
            <a:r>
              <a:rPr lang="hr-HR" dirty="0" smtClean="0"/>
              <a:t>Zbog važnosti </a:t>
            </a:r>
            <a:r>
              <a:rPr lang="hr-HR" dirty="0" smtClean="0"/>
              <a:t>financijsko pismenosti, bolje </a:t>
            </a:r>
            <a:r>
              <a:rPr lang="hr-HR" dirty="0" smtClean="0"/>
              <a:t>štednje te </a:t>
            </a:r>
            <a:r>
              <a:rPr lang="hr-HR" dirty="0" smtClean="0"/>
              <a:t>poduzetništva</a:t>
            </a:r>
            <a:endParaRPr lang="hr-HR" dirty="0" smtClean="0"/>
          </a:p>
          <a:p>
            <a:r>
              <a:rPr lang="hr-HR" dirty="0" smtClean="0"/>
              <a:t>Traje od 9 do 13  </a:t>
            </a:r>
            <a:r>
              <a:rPr lang="hr-HR" dirty="0" smtClean="0"/>
              <a:t>ožujka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046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Valute</a:t>
            </a:r>
            <a:br>
              <a:rPr lang="hr-HR" dirty="0" smtClean="0"/>
            </a:br>
            <a:r>
              <a:rPr lang="hr-HR" dirty="0" smtClean="0"/>
              <a:t>(novac) 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2" y="162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8245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88843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89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Aktivnosti u mojoj školi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našoj školi smo se aktivirali na satovima</a:t>
            </a:r>
          </a:p>
          <a:p>
            <a:r>
              <a:rPr lang="hr-HR" dirty="0" smtClean="0"/>
              <a:t>Matematike – novac....</a:t>
            </a:r>
          </a:p>
          <a:p>
            <a:r>
              <a:rPr lang="hr-HR" dirty="0" smtClean="0"/>
              <a:t>Povijesti- povijest novca...</a:t>
            </a:r>
          </a:p>
          <a:p>
            <a:r>
              <a:rPr lang="hr-HR" dirty="0" smtClean="0"/>
              <a:t>Informatici – prezentacije...</a:t>
            </a:r>
          </a:p>
          <a:p>
            <a:r>
              <a:rPr lang="hr-HR" dirty="0" smtClean="0"/>
              <a:t>Geografija – valute u zemljama...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42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Dobro upravljanje novcem</a:t>
            </a:r>
            <a:br>
              <a:rPr lang="hr-HR" dirty="0" smtClean="0"/>
            </a:br>
            <a:r>
              <a:rPr lang="hr-HR" dirty="0" smtClean="0"/>
              <a:t>(važnost 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hr-HR" dirty="0" smtClean="0"/>
              <a:t>Moramo upravljati nocem  svako po svojim mogučnostima.</a:t>
            </a:r>
          </a:p>
          <a:p>
            <a:pPr marL="457200" lvl="1" indent="0">
              <a:buNone/>
            </a:pPr>
            <a:r>
              <a:rPr lang="hr-HR" dirty="0" smtClean="0"/>
              <a:t>Ne trošiti na gluposti</a:t>
            </a:r>
          </a:p>
          <a:p>
            <a:pPr marL="457200" lvl="1" indent="0">
              <a:buNone/>
            </a:pPr>
            <a:r>
              <a:rPr lang="hr-HR" dirty="0" smtClean="0"/>
              <a:t>Ne zaduživati se </a:t>
            </a:r>
          </a:p>
          <a:p>
            <a:pPr marL="457200" lvl="1" indent="0">
              <a:buNone/>
            </a:pPr>
            <a:r>
              <a:rPr lang="hr-HR" dirty="0" smtClean="0"/>
              <a:t>Štedjeti svaku </a:t>
            </a:r>
            <a:r>
              <a:rPr lang="hr-HR" dirty="0" smtClean="0"/>
              <a:t>kunu, a </a:t>
            </a:r>
            <a:r>
              <a:rPr lang="hr-HR" dirty="0" smtClean="0"/>
              <a:t>ne da nam u trgovini ostane dest lipa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17589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Prednosti upravljana novca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Dobra </a:t>
            </a:r>
            <a:r>
              <a:rPr lang="hr-HR" dirty="0" smtClean="0"/>
              <a:t>financijska </a:t>
            </a:r>
            <a:r>
              <a:rPr lang="hr-HR" dirty="0" smtClean="0"/>
              <a:t>pismenost preduvjet je dobrog </a:t>
            </a:r>
            <a:r>
              <a:rPr lang="hr-HR" dirty="0" smtClean="0"/>
              <a:t>trgovanja.</a:t>
            </a:r>
            <a:endParaRPr lang="hr-HR" dirty="0" smtClean="0"/>
          </a:p>
          <a:p>
            <a:r>
              <a:rPr lang="hr-HR" dirty="0" smtClean="0"/>
              <a:t>Financijska </a:t>
            </a:r>
            <a:r>
              <a:rPr lang="hr-HR" dirty="0" smtClean="0"/>
              <a:t>pismenost preduvjet je za bolju pripremnost učenika zatržište rada i zahtjeve za buduće poduzetnike.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377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Štednja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452596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123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277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</TotalTime>
  <Words>198</Words>
  <Application>Microsoft Office PowerPoint</Application>
  <PresentationFormat>Prikaz na zaslonu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Century Gothic</vt:lpstr>
      <vt:lpstr>Verdana</vt:lpstr>
      <vt:lpstr>Wingdings 2</vt:lpstr>
      <vt:lpstr>Verve</vt:lpstr>
      <vt:lpstr>EUROPSKI TIJEDAN NOVCA</vt:lpstr>
      <vt:lpstr>Sadržaj prezentacije</vt:lpstr>
      <vt:lpstr>Europski tjedan novca  (što?)</vt:lpstr>
      <vt:lpstr>Obilježavanje europskog tijedna novca (kako ?)</vt:lpstr>
      <vt:lpstr>Valute (novac) </vt:lpstr>
      <vt:lpstr>Aktivnosti u mojoj školi</vt:lpstr>
      <vt:lpstr>Dobro upravljanje novcem (važnost )</vt:lpstr>
      <vt:lpstr>Prednosti upravljana novca</vt:lpstr>
      <vt:lpstr>Štednja</vt:lpstr>
      <vt:lpstr>Zaključak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EUROPSKI TIJEDAN NOVCA</dc:title>
  <dc:creator>Luka</dc:creator>
  <cp:lastModifiedBy>Dominik Tomislav Vladić</cp:lastModifiedBy>
  <cp:revision>6</cp:revision>
  <dcterms:created xsi:type="dcterms:W3CDTF">2016-04-13T11:52:33Z</dcterms:created>
  <dcterms:modified xsi:type="dcterms:W3CDTF">2016-04-26T16:40:25Z</dcterms:modified>
</cp:coreProperties>
</file>