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447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94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22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9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988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25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2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16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79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157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C2ED24-9E90-4531-87C4-53990FD8721A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E54779-E1CE-4BEE-A4D8-22DCBA631E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97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Zemlja" TargetMode="External"/><Relationship Id="rId2" Type="http://schemas.openxmlformats.org/officeDocument/2006/relationships/hyperlink" Target="http://pixelizam.com/30-zanimljivih-cinjenica-o-planeti-zemlj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ic.astronomija.co.rs/suncsist/planete/zemlja/10stvari/10stvari_koje_ne_znas_o_Zemlji.htm" TargetMode="External"/><Relationship Id="rId4" Type="http://schemas.openxmlformats.org/officeDocument/2006/relationships/hyperlink" Target="https://www.google.hr/search?q=dan+planeta+zemlje+kolika+je+povr%C5%A1ina+zemlje&amp;espv=2&amp;biw=662&amp;bih=639&amp;source=lnms&amp;tbm=isch&amp;sa=X&amp;ved=0ahUKEwjBxI_RiJ3MAhXkQJoKHdYzD1cQ_AUIBig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Dan planeta zemlje</a:t>
            </a:r>
            <a:endParaRPr lang="hr-HR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59446" y="4224862"/>
            <a:ext cx="9070848" cy="457201"/>
          </a:xfrm>
        </p:spPr>
        <p:txBody>
          <a:bodyPr>
            <a:noAutofit/>
          </a:bodyPr>
          <a:lstStyle/>
          <a:p>
            <a:r>
              <a:rPr lang="hr-HR" sz="2800" dirty="0" smtClean="0"/>
              <a:t>Sanja </a:t>
            </a:r>
            <a:r>
              <a:rPr lang="hr-HR" sz="2800" dirty="0" err="1" smtClean="0"/>
              <a:t>Gomboš</a:t>
            </a:r>
            <a:r>
              <a:rPr lang="hr-HR" sz="2800" dirty="0" smtClean="0"/>
              <a:t>  </a:t>
            </a:r>
          </a:p>
          <a:p>
            <a:r>
              <a:rPr lang="hr-HR" sz="2800" dirty="0" smtClean="0"/>
              <a:t>Osnovna škola </a:t>
            </a:r>
            <a:r>
              <a:rPr lang="hr-HR" sz="2800" dirty="0" err="1" smtClean="0"/>
              <a:t>Budrovci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538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 </a:t>
            </a:r>
            <a:r>
              <a:rPr lang="hr-HR" sz="2800" dirty="0" smtClean="0">
                <a:solidFill>
                  <a:srgbClr val="FF0000"/>
                </a:solidFill>
              </a:rPr>
              <a:t>b ) da razgrađujemo otpad i kupimo dugotrajne tekstilne vrećice</a:t>
            </a:r>
          </a:p>
          <a:p>
            <a:r>
              <a:rPr lang="hr-HR" sz="2800" dirty="0" smtClean="0"/>
              <a:t> a) tako da ga bacamo u kanale</a:t>
            </a:r>
          </a:p>
          <a:p>
            <a:r>
              <a:rPr lang="hr-HR" sz="2800" dirty="0"/>
              <a:t>c</a:t>
            </a:r>
            <a:r>
              <a:rPr lang="hr-HR" sz="2800" dirty="0" smtClean="0"/>
              <a:t>) da bacamo pelene i aluminijske vrećice u prirodu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517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Pitanje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Kako iskoristiti otpad ?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a) skupljanjem na hrpu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b ) bacanjem u za to ne predviđena mjesta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c) ponovnim recikliranjem i ponovnom upotrebom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39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 a) skupljanjem na hrpu </a:t>
            </a:r>
          </a:p>
          <a:p>
            <a:r>
              <a:rPr lang="hr-HR" sz="2800" dirty="0" smtClean="0"/>
              <a:t> b)bacanjem za to ne predviđena </a:t>
            </a:r>
            <a:r>
              <a:rPr lang="hr-HR" sz="2800" dirty="0" smtClean="0"/>
              <a:t>mjesta </a:t>
            </a:r>
            <a:endParaRPr lang="hr-HR" sz="2800" dirty="0" smtClean="0"/>
          </a:p>
          <a:p>
            <a:r>
              <a:rPr lang="hr-HR" sz="2800" dirty="0" smtClean="0">
                <a:solidFill>
                  <a:srgbClr val="FF0000"/>
                </a:solidFill>
              </a:rPr>
              <a:t>c) ponovnim recikliranjem i ponovnom upotrebom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32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Pitanje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 koju kantu ide plastika ?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a) zelenu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b) plavu 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 c) žutu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78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dirty="0" smtClean="0"/>
              <a:t>U koju kantu ide plastika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a )zelenu</a:t>
            </a:r>
          </a:p>
          <a:p>
            <a:pPr marL="0" indent="0">
              <a:buNone/>
            </a:pPr>
            <a:r>
              <a:rPr lang="hr-HR" sz="2800" dirty="0" smtClean="0"/>
              <a:t>        b) plavu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</a:t>
            </a:r>
            <a:r>
              <a:rPr lang="hr-HR" sz="2800" dirty="0" smtClean="0">
                <a:solidFill>
                  <a:srgbClr val="FF0000"/>
                </a:solidFill>
              </a:rPr>
              <a:t>c) žutu 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Koji je zemlja planet po redoslijedu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 a ) drugi </a:t>
            </a:r>
          </a:p>
          <a:p>
            <a:r>
              <a:rPr lang="hr-HR" sz="2800" dirty="0" smtClean="0"/>
              <a:t>   b) treći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c ) šesti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2718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r>
              <a:rPr lang="hr-HR" dirty="0" smtClean="0"/>
              <a:t>Odgovori: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a) drugi 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b ) treći</a:t>
            </a:r>
          </a:p>
          <a:p>
            <a:r>
              <a:rPr lang="hr-HR" sz="2800" dirty="0" smtClean="0"/>
              <a:t>C ) šesti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98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Jedna </a:t>
            </a:r>
            <a:r>
              <a:rPr lang="hr-HR" dirty="0" smtClean="0"/>
              <a:t>zanimljivost: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2480" y="2014194"/>
            <a:ext cx="10058400" cy="393192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Zemljinu površinu 70 % prekriva </a:t>
            </a:r>
            <a:r>
              <a:rPr lang="hr-HR" sz="2800" dirty="0" smtClean="0"/>
              <a:t>voda, </a:t>
            </a:r>
            <a:r>
              <a:rPr lang="hr-HR" sz="2800" dirty="0" smtClean="0"/>
              <a:t>a 30 % kopno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30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Moramo štititi i čuvati našu planetu zemlju </a:t>
            </a:r>
          </a:p>
          <a:p>
            <a:r>
              <a:rPr lang="hr-HR" sz="2800" dirty="0" smtClean="0"/>
              <a:t>Čistiti smeće i odlagati ga u kante</a:t>
            </a:r>
          </a:p>
          <a:p>
            <a:r>
              <a:rPr lang="hr-HR" sz="2800" dirty="0" smtClean="0"/>
              <a:t>Saditi cvijeće i bacati smeće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47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Literatura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http://pixelizam.com/30-zanimljivih-cinjenica-o-planeti-zemlji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hr.wikipedia.org/wiki/Zemlja</a:t>
            </a:r>
            <a:endParaRPr lang="hr-HR" dirty="0" smtClean="0"/>
          </a:p>
          <a:p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www.google.hr/search?q=dan+planeta+zemlje+kolika+je+povr%C5%A1ina+zemlje&amp;espv=2&amp;biw=662&amp;bih=639&amp;source=lnms&amp;tbm=isch&amp;sa=X&amp;ved=0ahUKEwjBxI_RiJ3MAhXkQJoKHdYzD1cQ_AUIBigB</a:t>
            </a:r>
            <a:endParaRPr lang="hr-HR" dirty="0" smtClean="0"/>
          </a:p>
          <a:p>
            <a:r>
              <a:rPr lang="hr-HR" dirty="0">
                <a:hlinkClick r:id="rId5"/>
              </a:rPr>
              <a:t>http://</a:t>
            </a:r>
            <a:r>
              <a:rPr lang="hr-HR" dirty="0" smtClean="0">
                <a:hlinkClick r:id="rId5"/>
              </a:rPr>
              <a:t>static.astronomija.co.rs/suncsist/planete/zemlja/10stvari/10stvari_koje_ne_znas_o_Zemlji.htm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783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prezentacije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Tema</a:t>
            </a:r>
          </a:p>
          <a:p>
            <a:r>
              <a:rPr lang="hr-HR" sz="2800" dirty="0" smtClean="0"/>
              <a:t>Slike</a:t>
            </a:r>
          </a:p>
          <a:p>
            <a:r>
              <a:rPr lang="hr-HR" sz="2800" dirty="0" smtClean="0"/>
              <a:t>Obilježavanje</a:t>
            </a:r>
          </a:p>
          <a:p>
            <a:r>
              <a:rPr lang="hr-HR" sz="2800" dirty="0" smtClean="0"/>
              <a:t>Zanimljivosti</a:t>
            </a:r>
          </a:p>
          <a:p>
            <a:r>
              <a:rPr lang="hr-HR" sz="2800" dirty="0" smtClean="0"/>
              <a:t>Odgovori i pitanja</a:t>
            </a:r>
          </a:p>
          <a:p>
            <a:r>
              <a:rPr lang="hr-HR" sz="2800" dirty="0" smtClean="0"/>
              <a:t>Zaključak </a:t>
            </a:r>
          </a:p>
          <a:p>
            <a:r>
              <a:rPr lang="hr-HR" sz="2800" dirty="0" smtClean="0"/>
              <a:t>Literatura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75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Dan planeta Zemlje (uvod u temu)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Obilježava se da bi se naša zemlja očuvala i postojala za naše potomke </a:t>
            </a:r>
          </a:p>
          <a:p>
            <a:r>
              <a:rPr lang="hr-HR" sz="2800" dirty="0" smtClean="0"/>
              <a:t>Moramo se brinuti o zemlji i </a:t>
            </a:r>
            <a:r>
              <a:rPr lang="hr-HR" sz="2800" dirty="0"/>
              <a:t>z</a:t>
            </a:r>
            <a:r>
              <a:rPr lang="hr-HR" sz="2800" dirty="0" smtClean="0"/>
              <a:t>emlju čuvati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53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Zemlja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64556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8343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Kako se obilježava dan planeta zemlje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Obilježava se tako da ljudi  rade na tom da više štitimo i čuvamo zemlju</a:t>
            </a:r>
          </a:p>
          <a:p>
            <a:r>
              <a:rPr lang="hr-HR" sz="2800" dirty="0" smtClean="0"/>
              <a:t>Moramo više saditi cvijeća da bih imali više kisika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397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Kada  i zašto se obilježava dan planeta zemlje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22.4 svake godine</a:t>
            </a:r>
          </a:p>
          <a:p>
            <a:r>
              <a:rPr lang="hr-HR" sz="2800" dirty="0"/>
              <a:t>D</a:t>
            </a:r>
            <a:r>
              <a:rPr lang="hr-HR" sz="2800" dirty="0" smtClean="0"/>
              <a:t>ana planeta Zemlje obilježava se  od 1992 godine</a:t>
            </a:r>
          </a:p>
          <a:p>
            <a:r>
              <a:rPr lang="hr-HR" sz="2800" dirty="0" smtClean="0"/>
              <a:t>Oko 150 zemalja obilježava dan planeta zemlje</a:t>
            </a:r>
          </a:p>
          <a:p>
            <a:r>
              <a:rPr lang="hr-HR" sz="2800" dirty="0" smtClean="0"/>
              <a:t>Obilježava se zbog očuvanja okoliša i manjeg bacanja smeča 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545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Pitanje ,kako možemo očuvati okoliš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a) Tako da bacamo smeće u kante za smeće, i da razvrstavamo otpad i ne bacamo ga u okoliš odnosno u rijeke ,šume…</a:t>
            </a:r>
          </a:p>
          <a:p>
            <a:r>
              <a:rPr lang="hr-HR" sz="2800" dirty="0" smtClean="0"/>
              <a:t>b) Koristeći razno razne pesticide i kemikalije u okolišu</a:t>
            </a:r>
          </a:p>
          <a:p>
            <a:r>
              <a:rPr lang="hr-HR" sz="2800" dirty="0" smtClean="0"/>
              <a:t> c)Bacanjem uginulih životinja u rijeke</a:t>
            </a:r>
          </a:p>
        </p:txBody>
      </p:sp>
    </p:spTree>
    <p:extLst>
      <p:ext uri="{BB962C8B-B14F-4D97-AF65-F5344CB8AC3E}">
        <p14:creationId xmlns:p14="http://schemas.microsoft.com/office/powerpoint/2010/main" val="30497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Odgovor :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a) </a:t>
            </a:r>
            <a:r>
              <a:rPr lang="hr-HR" sz="2800" dirty="0" smtClean="0">
                <a:solidFill>
                  <a:srgbClr val="FF0000"/>
                </a:solidFill>
              </a:rPr>
              <a:t>Tako da bacamo smeće u kante za smeće  i da razvrstavamo otpad i ne bacamo ga u okoliš   odnosno u rijeke i šume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b)Koristeći razno razne pesticide i kemikalije u prirodi</a:t>
            </a:r>
          </a:p>
          <a:p>
            <a:r>
              <a:rPr lang="hr-HR" sz="2800" dirty="0" smtClean="0"/>
              <a:t> c)Bacanjem uginulih životinja u rijeke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826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Kako možemo  smanjiti otpad ?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a) tako da ga bacamo u kanale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 b) da ga razgrađujemo i  kupimo dugotrajne    vrećice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  c) da bacamo pelene i aluminijske vrećice  u prirodu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051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73</TotalTime>
  <Words>446</Words>
  <Application>Microsoft Office PowerPoint</Application>
  <PresentationFormat>Široki zaslon</PresentationFormat>
  <Paragraphs>81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Aharoni</vt:lpstr>
      <vt:lpstr>Century Gothic</vt:lpstr>
      <vt:lpstr>Garamond</vt:lpstr>
      <vt:lpstr>Sapun</vt:lpstr>
      <vt:lpstr>Dan planeta zemlje</vt:lpstr>
      <vt:lpstr>Sadržaj prezentacije</vt:lpstr>
      <vt:lpstr>    Dan planeta Zemlje (uvod u temu)</vt:lpstr>
      <vt:lpstr> Zemlja</vt:lpstr>
      <vt:lpstr>Kako se obilježava dan planeta zemlje ?</vt:lpstr>
      <vt:lpstr>Kada  i zašto se obilježava dan planeta zemlje ?</vt:lpstr>
      <vt:lpstr>Pitanje ,kako možemo očuvati okoliš  </vt:lpstr>
      <vt:lpstr>Odgovor :</vt:lpstr>
      <vt:lpstr>Pitanje ?</vt:lpstr>
      <vt:lpstr>Odgovor :</vt:lpstr>
      <vt:lpstr>Pitanje  </vt:lpstr>
      <vt:lpstr>Odgovor </vt:lpstr>
      <vt:lpstr> Pitanje </vt:lpstr>
      <vt:lpstr>Odgovor</vt:lpstr>
      <vt:lpstr> Koji je zemlja planet po redoslijedu ?</vt:lpstr>
      <vt:lpstr>   Odgovori:</vt:lpstr>
      <vt:lpstr> Jedna zanimljivost:</vt:lpstr>
      <vt:lpstr>Zaključak </vt:lpstr>
      <vt:lpstr>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Korisnik</dc:creator>
  <cp:lastModifiedBy>Dominik Tomislav Vladić</cp:lastModifiedBy>
  <cp:revision>11</cp:revision>
  <dcterms:created xsi:type="dcterms:W3CDTF">2016-04-19T11:29:19Z</dcterms:created>
  <dcterms:modified xsi:type="dcterms:W3CDTF">2016-04-26T16:35:41Z</dcterms:modified>
</cp:coreProperties>
</file>