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42" d="100"/>
          <a:sy n="42" d="100"/>
        </p:scale>
        <p:origin x="6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080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419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89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254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2696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6496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8193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0848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056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34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589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031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678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107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044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080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741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053B-C450-4B95-AF00-D63668A3AF5B}" type="datetimeFigureOut">
              <a:rPr lang="hr-HR" smtClean="0"/>
              <a:t>20.4.2016.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9D18-0AD9-4AD4-B98E-22CC0D72A6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56125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sjetimo.covermagazin.com/?p=57" TargetMode="External"/><Relationship Id="rId2" Type="http://schemas.openxmlformats.org/officeDocument/2006/relationships/hyperlink" Target="https://www.google.hr/search?q=dan+planeta+zemlje&amp;espv=2&amp;biw=664&amp;bih=639&amp;tbm=isch&amp;tbo=u&amp;source=univ&amp;sa=X&amp;ved=0ahUKEwjElJiZ_ZzMAhUjIJoKHbJEBE8QsAQIGA#imgdii=6nTD-gzEjZWp3M%3A%3B6nTD-gzEjZWp3M%3A%3B9-opPROPHgbSXM%3A&amp;imgrc=6nTD-gzEjZWp3M%3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solidFill>
                  <a:srgbClr val="FFFF00"/>
                </a:solidFill>
                <a:latin typeface="Broadway" panose="04040905080B02020502" pitchFamily="82" charset="0"/>
              </a:rPr>
              <a:t>Dan planeta Zemlje</a:t>
            </a:r>
            <a:endParaRPr lang="hr-HR" sz="6000" dirty="0">
              <a:solidFill>
                <a:srgbClr val="FFFF00"/>
              </a:solidFill>
              <a:latin typeface="Broadway" panose="04040905080B020205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Petra </a:t>
            </a:r>
            <a:r>
              <a:rPr lang="hr-HR" dirty="0" err="1" smtClean="0">
                <a:solidFill>
                  <a:schemeClr val="bg2">
                    <a:lumMod val="50000"/>
                  </a:schemeClr>
                </a:solidFill>
              </a:rPr>
              <a:t>Sivak</a:t>
            </a:r>
            <a:endParaRPr lang="hr-H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OŠ </a:t>
            </a:r>
            <a:r>
              <a:rPr lang="hr-HR" dirty="0" err="1" smtClean="0">
                <a:solidFill>
                  <a:schemeClr val="bg2">
                    <a:lumMod val="50000"/>
                  </a:schemeClr>
                </a:solidFill>
              </a:rPr>
              <a:t>Budrovci</a:t>
            </a:r>
            <a:endParaRPr lang="hr-H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5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Zemlju čuvamo tako da: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a) odvajamo otpad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b) bacamo smeće u prirodu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c) da zagađujemo vode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8666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Zemlju čuvamo tako da: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</a:t>
            </a:r>
            <a:r>
              <a:rPr lang="hr-HR" dirty="0" smtClean="0">
                <a:solidFill>
                  <a:srgbClr val="FF0000"/>
                </a:solidFill>
              </a:rPr>
              <a:t>a) odvajamo otpad 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            </a:t>
            </a:r>
            <a:r>
              <a:rPr lang="hr-HR" dirty="0" smtClean="0"/>
              <a:t>b) bacamo smeće u prirodu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c) zagađujemo vode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911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Otpad odvajamo kao: </a:t>
            </a:r>
          </a:p>
          <a:p>
            <a:r>
              <a:rPr lang="hr-HR" dirty="0"/>
              <a:t> </a:t>
            </a:r>
            <a:r>
              <a:rPr lang="hr-HR" dirty="0" smtClean="0"/>
              <a:t>             a) voće, povrće, nezdrava hrana</a:t>
            </a:r>
          </a:p>
          <a:p>
            <a:r>
              <a:rPr lang="hr-HR" dirty="0"/>
              <a:t> </a:t>
            </a:r>
            <a:r>
              <a:rPr lang="hr-HR" dirty="0" smtClean="0"/>
              <a:t>             b) lak, tanjuri, parfemi</a:t>
            </a:r>
          </a:p>
          <a:p>
            <a:r>
              <a:rPr lang="hr-HR" dirty="0"/>
              <a:t> </a:t>
            </a:r>
            <a:r>
              <a:rPr lang="hr-HR" dirty="0" smtClean="0"/>
              <a:t>             c) plastiku, papir, staklo, …</a:t>
            </a:r>
          </a:p>
        </p:txBody>
      </p:sp>
    </p:spTree>
    <p:extLst>
      <p:ext uri="{BB962C8B-B14F-4D97-AF65-F5344CB8AC3E}">
        <p14:creationId xmlns:p14="http://schemas.microsoft.com/office/powerpoint/2010/main" val="101703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Otpad odvajamo kao:</a:t>
            </a:r>
          </a:p>
          <a:p>
            <a:r>
              <a:rPr lang="hr-HR" dirty="0"/>
              <a:t> </a:t>
            </a:r>
            <a:r>
              <a:rPr lang="hr-HR" dirty="0" smtClean="0"/>
              <a:t>           a) voće, povrće, nezdrava hrana</a:t>
            </a:r>
          </a:p>
          <a:p>
            <a:r>
              <a:rPr lang="hr-HR" dirty="0"/>
              <a:t> </a:t>
            </a:r>
            <a:r>
              <a:rPr lang="hr-HR" dirty="0" smtClean="0"/>
              <a:t>           b) lak, tanjuri, parfemi</a:t>
            </a:r>
          </a:p>
          <a:p>
            <a:r>
              <a:rPr lang="hr-HR" dirty="0"/>
              <a:t> </a:t>
            </a:r>
            <a:r>
              <a:rPr lang="hr-HR" dirty="0" smtClean="0"/>
              <a:t>           </a:t>
            </a:r>
            <a:r>
              <a:rPr lang="hr-HR" dirty="0" smtClean="0">
                <a:solidFill>
                  <a:srgbClr val="FF0000"/>
                </a:solidFill>
              </a:rPr>
              <a:t>c) plastiku, papir, staklo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35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Zemlja je po redu u sunčevom sustavu: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a) 7.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b) 3.</a:t>
            </a:r>
          </a:p>
          <a:p>
            <a:r>
              <a:rPr lang="hr-HR" dirty="0" smtClean="0"/>
              <a:t>                  c) 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018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Zemlja je po redu u sunčevom sustavu: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a) 7.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</a:t>
            </a:r>
            <a:r>
              <a:rPr lang="hr-HR" dirty="0" smtClean="0">
                <a:solidFill>
                  <a:srgbClr val="FF0000"/>
                </a:solidFill>
              </a:rPr>
              <a:t>b) 3.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c) 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85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Slane vode na zemlji ima:</a:t>
            </a:r>
          </a:p>
          <a:p>
            <a:r>
              <a:rPr lang="hr-HR" dirty="0"/>
              <a:t> </a:t>
            </a:r>
            <a:r>
              <a:rPr lang="hr-HR" dirty="0" smtClean="0"/>
              <a:t>             a) 50 %</a:t>
            </a:r>
          </a:p>
          <a:p>
            <a:r>
              <a:rPr lang="hr-HR" dirty="0"/>
              <a:t> </a:t>
            </a:r>
            <a:r>
              <a:rPr lang="hr-HR" dirty="0" smtClean="0"/>
              <a:t>              b) 78 %</a:t>
            </a:r>
          </a:p>
          <a:p>
            <a:r>
              <a:rPr lang="hr-HR" dirty="0"/>
              <a:t> </a:t>
            </a:r>
            <a:r>
              <a:rPr lang="hr-HR" dirty="0" smtClean="0"/>
              <a:t>              c) 99 %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2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Slane vode na zemlji ima:</a:t>
            </a:r>
          </a:p>
          <a:p>
            <a:r>
              <a:rPr lang="hr-HR" dirty="0"/>
              <a:t> </a:t>
            </a:r>
            <a:r>
              <a:rPr lang="hr-HR" dirty="0" smtClean="0"/>
              <a:t>              a) 50 %</a:t>
            </a:r>
          </a:p>
          <a:p>
            <a:r>
              <a:rPr lang="hr-HR" dirty="0"/>
              <a:t> </a:t>
            </a:r>
            <a:r>
              <a:rPr lang="hr-HR" dirty="0" smtClean="0"/>
              <a:t>              b) 78 %</a:t>
            </a:r>
          </a:p>
          <a:p>
            <a:r>
              <a:rPr lang="hr-HR" dirty="0" smtClean="0"/>
              <a:t>               </a:t>
            </a:r>
            <a:r>
              <a:rPr lang="hr-HR" dirty="0" smtClean="0">
                <a:solidFill>
                  <a:srgbClr val="FF0000"/>
                </a:solidFill>
              </a:rPr>
              <a:t>c) 99 %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15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Zemlja je u sunčevom sustavu treća po redu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062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Zemlja je najbolji planet </a:t>
            </a:r>
          </a:p>
          <a:p>
            <a:r>
              <a:rPr lang="hr-HR" dirty="0" smtClean="0"/>
              <a:t>Samo na zemlji ima života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05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prezentacije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Uvod </a:t>
            </a:r>
          </a:p>
          <a:p>
            <a:r>
              <a:rPr lang="hr-HR" dirty="0" smtClean="0"/>
              <a:t>Razne fotografije</a:t>
            </a:r>
          </a:p>
          <a:p>
            <a:r>
              <a:rPr lang="hr-HR" dirty="0" smtClean="0"/>
              <a:t>Kako se obilježava</a:t>
            </a:r>
          </a:p>
          <a:p>
            <a:r>
              <a:rPr lang="hr-HR" dirty="0" smtClean="0"/>
              <a:t>Kada i zašto se obilježava dan planeta zemlje </a:t>
            </a:r>
          </a:p>
          <a:p>
            <a:r>
              <a:rPr lang="hr-HR" dirty="0" smtClean="0"/>
              <a:t>Zanimljivosti o Zemlji</a:t>
            </a:r>
          </a:p>
          <a:p>
            <a:r>
              <a:rPr lang="hr-HR" dirty="0" smtClean="0"/>
              <a:t>Pitanja i odgovori</a:t>
            </a:r>
          </a:p>
          <a:p>
            <a:r>
              <a:rPr lang="hr-HR" dirty="0" smtClean="0"/>
              <a:t>Još zanimljivosti</a:t>
            </a:r>
          </a:p>
          <a:p>
            <a:r>
              <a:rPr lang="hr-HR" dirty="0" smtClean="0"/>
              <a:t>Zaključak </a:t>
            </a:r>
          </a:p>
          <a:p>
            <a:r>
              <a:rPr lang="hr-HR" dirty="0" smtClean="0"/>
              <a:t>Literatura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69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www.google.hr/search?q=dan+planeta+zemlje&amp;espv=2&amp;biw=664&amp;bih=639&amp;tbm=isch&amp;tbo=u&amp;source=univ&amp;sa=X&amp;ved=0ahUKEwjElJiZ_ZzMAhUjIJoKHbJEBE8QsAQIGA#imgdii=6nTD-gzEjZWp3M%3A%3B6nTD-gzEjZWp3M%3A%3B9-opPROPHgbSXM%3A&amp;imgrc=6nTD-gzEjZWp3M%3A</a:t>
            </a:r>
            <a:endParaRPr lang="hr-HR" dirty="0" smtClean="0"/>
          </a:p>
          <a:p>
            <a:r>
              <a:rPr lang="hr-HR" dirty="0">
                <a:hlinkClick r:id="rId3"/>
              </a:rPr>
              <a:t>http://www.prisjetimo.covermagazin.com/?</a:t>
            </a:r>
            <a:r>
              <a:rPr lang="hr-HR" dirty="0" smtClean="0">
                <a:hlinkClick r:id="rId3"/>
              </a:rPr>
              <a:t>p=57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40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Dan planeta Zemlje (uvod u temu)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Dan planeta Zemlje se obilježava 22. travnja</a:t>
            </a:r>
          </a:p>
          <a:p>
            <a:r>
              <a:rPr lang="hr-HR" dirty="0" smtClean="0"/>
              <a:t>Obilježava se svake godine</a:t>
            </a:r>
          </a:p>
          <a:p>
            <a:r>
              <a:rPr lang="hr-HR" dirty="0" smtClean="0"/>
              <a:t>Za dan planeta Zemlje moramo obratiti pozornost na Zemlju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70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Zemlja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2" y="618518"/>
            <a:ext cx="5254149" cy="5032375"/>
          </a:xfrm>
        </p:spPr>
      </p:pic>
    </p:spTree>
    <p:extLst>
      <p:ext uri="{BB962C8B-B14F-4D97-AF65-F5344CB8AC3E}">
        <p14:creationId xmlns:p14="http://schemas.microsoft.com/office/powerpoint/2010/main" val="310690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se obilježava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Obilježava se na razne načine</a:t>
            </a:r>
          </a:p>
          <a:p>
            <a:r>
              <a:rPr lang="hr-HR" dirty="0" smtClean="0"/>
              <a:t>Npr.  </a:t>
            </a:r>
            <a:r>
              <a:rPr lang="hr-HR" dirty="0"/>
              <a:t>u</a:t>
            </a:r>
            <a:r>
              <a:rPr lang="hr-HR" dirty="0" smtClean="0"/>
              <a:t> školi na nekim radionicama </a:t>
            </a:r>
          </a:p>
          <a:p>
            <a:r>
              <a:rPr lang="hr-HR" dirty="0" smtClean="0"/>
              <a:t>Čišćenjem okoliša</a:t>
            </a:r>
          </a:p>
          <a:p>
            <a:r>
              <a:rPr lang="hr-HR" dirty="0" smtClean="0"/>
              <a:t>Razdvajanjem smeća</a:t>
            </a:r>
          </a:p>
          <a:p>
            <a:r>
              <a:rPr lang="hr-HR" dirty="0" smtClean="0"/>
              <a:t>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970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 o zemlji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Zemlja ima 5 oceana</a:t>
            </a:r>
          </a:p>
          <a:p>
            <a:r>
              <a:rPr lang="hr-HR" dirty="0" smtClean="0"/>
              <a:t>Zemlja ima 7 kontinenata</a:t>
            </a:r>
          </a:p>
          <a:p>
            <a:r>
              <a:rPr lang="hr-HR" dirty="0" smtClean="0"/>
              <a:t>Zemljina površina je 149 598 261 km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562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kAda</a:t>
            </a:r>
            <a:r>
              <a:rPr lang="hr-HR" dirty="0" smtClean="0"/>
              <a:t> I ZAŠTO SE OBILJEŽAVA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Obilježava se 22. travnja</a:t>
            </a:r>
          </a:p>
          <a:p>
            <a:r>
              <a:rPr lang="hr-HR" dirty="0" smtClean="0"/>
              <a:t>Obilježava se zato što je John </a:t>
            </a:r>
            <a:r>
              <a:rPr lang="hr-HR" dirty="0" err="1" smtClean="0"/>
              <a:t>McConnel</a:t>
            </a:r>
            <a:r>
              <a:rPr lang="hr-HR" dirty="0" smtClean="0"/>
              <a:t> predstavio svoju ideju na konferenciji svoju ideju</a:t>
            </a:r>
          </a:p>
          <a:p>
            <a:r>
              <a:rPr lang="hr-HR" dirty="0" smtClean="0"/>
              <a:t>Svoju ideju je predstavio 22.travnja 1970. godine</a:t>
            </a:r>
          </a:p>
        </p:txBody>
      </p:sp>
    </p:spTree>
    <p:extLst>
      <p:ext uri="{BB962C8B-B14F-4D97-AF65-F5344CB8AC3E}">
        <p14:creationId xmlns:p14="http://schemas.microsoft.com/office/powerpoint/2010/main" val="30782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ODGOVORI NA PITANJA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Kada se obilježava dan planeta Zemlje: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a) 2. veljače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b) 22. travnja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c) 30. lipnja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680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Dan planeta Zemlje se obilježava: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a) 2. veljače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</a:t>
            </a:r>
            <a:r>
              <a:rPr lang="hr-HR" dirty="0" smtClean="0">
                <a:solidFill>
                  <a:srgbClr val="FF0000"/>
                </a:solidFill>
              </a:rPr>
              <a:t>b) 22. travnja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c) 30. lipnja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58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Kružnica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Kružn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užnica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58</TotalTime>
  <Words>416</Words>
  <Application>Microsoft Office PowerPoint</Application>
  <PresentationFormat>Široki zaslon</PresentationFormat>
  <Paragraphs>92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5" baseType="lpstr">
      <vt:lpstr>Arial</vt:lpstr>
      <vt:lpstr>Broadway</vt:lpstr>
      <vt:lpstr>Trebuchet MS</vt:lpstr>
      <vt:lpstr>Tw Cen MT</vt:lpstr>
      <vt:lpstr>Kružnica</vt:lpstr>
      <vt:lpstr>Dan planeta Zemlje</vt:lpstr>
      <vt:lpstr>Sadržaj prezentacije</vt:lpstr>
      <vt:lpstr>Dan planeta Zemlje (uvod u temu) </vt:lpstr>
      <vt:lpstr>Zemlja</vt:lpstr>
      <vt:lpstr>Kako se obilježava</vt:lpstr>
      <vt:lpstr>Zanimljivosti o zemlji</vt:lpstr>
      <vt:lpstr>kAda I ZAŠTO SE OBILJEŽAVA</vt:lpstr>
      <vt:lpstr>ODGOVORI NA PITANJA</vt:lpstr>
      <vt:lpstr>odgovori</vt:lpstr>
      <vt:lpstr>pitanje</vt:lpstr>
      <vt:lpstr>odgovor</vt:lpstr>
      <vt:lpstr>pitanje</vt:lpstr>
      <vt:lpstr>odgovor</vt:lpstr>
      <vt:lpstr>pitanje</vt:lpstr>
      <vt:lpstr>odgovor</vt:lpstr>
      <vt:lpstr>pitanje</vt:lpstr>
      <vt:lpstr>odgovor</vt:lpstr>
      <vt:lpstr>zanimljivosti</vt:lpstr>
      <vt:lpstr>zaključak</vt:lpstr>
      <vt:lpstr>Literatura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planeta Zemlje</dc:title>
  <dc:creator>Korisnik</dc:creator>
  <cp:lastModifiedBy>Korisnik</cp:lastModifiedBy>
  <cp:revision>8</cp:revision>
  <dcterms:created xsi:type="dcterms:W3CDTF">2016-04-20T10:09:18Z</dcterms:created>
  <dcterms:modified xsi:type="dcterms:W3CDTF">2016-04-20T11:07:31Z</dcterms:modified>
</cp:coreProperties>
</file>