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73" r:id="rId4"/>
    <p:sldId id="257" r:id="rId5"/>
    <p:sldId id="283" r:id="rId6"/>
    <p:sldId id="258" r:id="rId7"/>
    <p:sldId id="259" r:id="rId8"/>
    <p:sldId id="260" r:id="rId9"/>
    <p:sldId id="263" r:id="rId10"/>
    <p:sldId id="262" r:id="rId11"/>
    <p:sldId id="261" r:id="rId12"/>
    <p:sldId id="264" r:id="rId13"/>
    <p:sldId id="265" r:id="rId14"/>
    <p:sldId id="286" r:id="rId15"/>
    <p:sldId id="266" r:id="rId16"/>
    <p:sldId id="289" r:id="rId17"/>
    <p:sldId id="276" r:id="rId18"/>
    <p:sldId id="278" r:id="rId19"/>
    <p:sldId id="284" r:id="rId20"/>
    <p:sldId id="285" r:id="rId21"/>
    <p:sldId id="287" r:id="rId22"/>
    <p:sldId id="281" r:id="rId23"/>
    <p:sldId id="282" r:id="rId2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E67814-D40D-4EAD-804B-51635EAAF36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0F887E0-4B36-42EB-8885-ACF7B979593B}">
      <dgm:prSet phldrT="[Tekst]" custT="1"/>
      <dgm:spPr/>
      <dgm:t>
        <a:bodyPr/>
        <a:lstStyle/>
        <a:p>
          <a:r>
            <a:rPr lang="hr-HR" sz="2400" dirty="0" smtClean="0"/>
            <a:t>ZAJEDNIČKI ELEMENT</a:t>
          </a:r>
          <a:endParaRPr lang="hr-HR" sz="2400" dirty="0"/>
        </a:p>
      </dgm:t>
    </dgm:pt>
    <dgm:pt modelId="{4AA48292-4879-44B5-9FED-47B1DC644DE0}" type="parTrans" cxnId="{4699EBC1-9807-4283-A8EF-E89BF95A4304}">
      <dgm:prSet/>
      <dgm:spPr/>
      <dgm:t>
        <a:bodyPr/>
        <a:lstStyle/>
        <a:p>
          <a:endParaRPr lang="hr-HR"/>
        </a:p>
      </dgm:t>
    </dgm:pt>
    <dgm:pt modelId="{225323E7-BEAF-40E7-A4BA-6B557CFB3B44}" type="sibTrans" cxnId="{4699EBC1-9807-4283-A8EF-E89BF95A4304}">
      <dgm:prSet/>
      <dgm:spPr/>
      <dgm:t>
        <a:bodyPr/>
        <a:lstStyle/>
        <a:p>
          <a:endParaRPr lang="hr-HR"/>
        </a:p>
      </dgm:t>
    </dgm:pt>
    <dgm:pt modelId="{52CD82CD-6A23-4868-8756-CE1237039710}">
      <dgm:prSet phldrT="[Tekst]" custT="1"/>
      <dgm:spPr/>
      <dgm:t>
        <a:bodyPr/>
        <a:lstStyle/>
        <a:p>
          <a:r>
            <a:rPr lang="hr-HR" sz="2000" dirty="0" smtClean="0"/>
            <a:t>Konačan uspjeh od 5.-8. na dvije decimale</a:t>
          </a:r>
          <a:endParaRPr lang="hr-HR" sz="2000" dirty="0"/>
        </a:p>
      </dgm:t>
    </dgm:pt>
    <dgm:pt modelId="{909B93B7-467B-41E1-ACE0-51631890335B}" type="parTrans" cxnId="{64522C03-446B-4B93-AA2D-2865F188583C}">
      <dgm:prSet/>
      <dgm:spPr/>
      <dgm:t>
        <a:bodyPr/>
        <a:lstStyle/>
        <a:p>
          <a:endParaRPr lang="hr-HR"/>
        </a:p>
      </dgm:t>
    </dgm:pt>
    <dgm:pt modelId="{2AB07A7E-ACF2-4E10-A74D-586AD0DE1556}" type="sibTrans" cxnId="{64522C03-446B-4B93-AA2D-2865F188583C}">
      <dgm:prSet/>
      <dgm:spPr/>
      <dgm:t>
        <a:bodyPr/>
        <a:lstStyle/>
        <a:p>
          <a:endParaRPr lang="hr-HR"/>
        </a:p>
      </dgm:t>
    </dgm:pt>
    <dgm:pt modelId="{7BA0E96D-07C5-41BB-A48C-6B246C835227}">
      <dgm:prSet phldrT="[Tekst]" custT="1"/>
      <dgm:spPr/>
      <dgm:t>
        <a:bodyPr/>
        <a:lstStyle/>
        <a:p>
          <a:r>
            <a:rPr lang="hr-HR" sz="2000" dirty="0" smtClean="0"/>
            <a:t>Prosjeci ocjena za 7. i 8. razred iz HJ, MAT, NJJ</a:t>
          </a:r>
          <a:endParaRPr lang="hr-HR" sz="2000" dirty="0"/>
        </a:p>
      </dgm:t>
    </dgm:pt>
    <dgm:pt modelId="{AAF418AA-BFB6-44BA-A09D-F5F2EDFCAD8C}" type="parTrans" cxnId="{64A7D9AF-ABCC-4606-8A82-D2B1DEE75913}">
      <dgm:prSet/>
      <dgm:spPr/>
      <dgm:t>
        <a:bodyPr/>
        <a:lstStyle/>
        <a:p>
          <a:endParaRPr lang="hr-HR"/>
        </a:p>
      </dgm:t>
    </dgm:pt>
    <dgm:pt modelId="{B867E4F7-78C9-4501-BE0F-E121465D84DD}" type="sibTrans" cxnId="{64A7D9AF-ABCC-4606-8A82-D2B1DEE75913}">
      <dgm:prSet/>
      <dgm:spPr/>
      <dgm:t>
        <a:bodyPr/>
        <a:lstStyle/>
        <a:p>
          <a:endParaRPr lang="hr-HR"/>
        </a:p>
      </dgm:t>
    </dgm:pt>
    <dgm:pt modelId="{EDF62170-B52A-4C5B-86E7-C56DE6680D3D}">
      <dgm:prSet custT="1"/>
      <dgm:spPr/>
      <dgm:t>
        <a:bodyPr/>
        <a:lstStyle/>
        <a:p>
          <a:r>
            <a:rPr lang="hr-HR" sz="1800" dirty="0" smtClean="0"/>
            <a:t>Prosjek ocjena za 7. i 8. razred iz dva predmeta propisana Pravilnikom za pojedinu školu</a:t>
          </a:r>
          <a:endParaRPr lang="hr-HR" sz="1800" dirty="0"/>
        </a:p>
      </dgm:t>
    </dgm:pt>
    <dgm:pt modelId="{FA1A23AE-07E3-445D-B902-99637325956D}" type="parTrans" cxnId="{001AD0C8-26A2-4BA0-B20D-23864F0966BB}">
      <dgm:prSet/>
      <dgm:spPr/>
      <dgm:t>
        <a:bodyPr/>
        <a:lstStyle/>
        <a:p>
          <a:endParaRPr lang="hr-HR"/>
        </a:p>
      </dgm:t>
    </dgm:pt>
    <dgm:pt modelId="{6D3032C5-A850-4475-B33C-C4B076A0B63C}" type="sibTrans" cxnId="{001AD0C8-26A2-4BA0-B20D-23864F0966BB}">
      <dgm:prSet/>
      <dgm:spPr/>
    </dgm:pt>
    <dgm:pt modelId="{DE0FFB78-DF21-45CB-9547-658BD88EC569}">
      <dgm:prSet custT="1"/>
      <dgm:spPr/>
      <dgm:t>
        <a:bodyPr/>
        <a:lstStyle/>
        <a:p>
          <a:r>
            <a:rPr lang="hr-HR" sz="2400" dirty="0" smtClean="0"/>
            <a:t>Prosjek ocjena za 1 predmet koji određuje škola</a:t>
          </a:r>
          <a:endParaRPr lang="hr-HR" sz="2400" dirty="0"/>
        </a:p>
      </dgm:t>
    </dgm:pt>
    <dgm:pt modelId="{18176492-B3CB-4011-81DC-F0ABDBF8F49F}" type="parTrans" cxnId="{5577FC3F-0E59-4FB7-AD6E-7C2C79B3B1F1}">
      <dgm:prSet/>
      <dgm:spPr/>
    </dgm:pt>
    <dgm:pt modelId="{B994C225-080C-4880-B8A2-6A72BD1E129F}" type="sibTrans" cxnId="{5577FC3F-0E59-4FB7-AD6E-7C2C79B3B1F1}">
      <dgm:prSet/>
      <dgm:spPr/>
    </dgm:pt>
    <dgm:pt modelId="{A151779F-F4C8-4E38-A0F9-AAF39A1FA0C9}" type="pres">
      <dgm:prSet presAssocID="{F3E67814-D40D-4EAD-804B-51635EAAF3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72E75576-4B84-4791-B294-10E869D04D58}" type="pres">
      <dgm:prSet presAssocID="{40F887E0-4B36-42EB-8885-ACF7B979593B}" presName="hierRoot1" presStyleCnt="0"/>
      <dgm:spPr/>
    </dgm:pt>
    <dgm:pt modelId="{218FD2D0-3D1D-4AFF-9AC2-7E5F8B6B89FB}" type="pres">
      <dgm:prSet presAssocID="{40F887E0-4B36-42EB-8885-ACF7B979593B}" presName="composite" presStyleCnt="0"/>
      <dgm:spPr/>
    </dgm:pt>
    <dgm:pt modelId="{BFDE7938-996D-4871-BAA9-67356329B7D6}" type="pres">
      <dgm:prSet presAssocID="{40F887E0-4B36-42EB-8885-ACF7B979593B}" presName="background" presStyleLbl="node0" presStyleIdx="0" presStyleCnt="1"/>
      <dgm:spPr/>
    </dgm:pt>
    <dgm:pt modelId="{D16B39A4-0411-4F76-9ECD-1C77577AC524}" type="pres">
      <dgm:prSet presAssocID="{40F887E0-4B36-42EB-8885-ACF7B979593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A24BFDF-FD87-4161-A37A-FA82C57701F6}" type="pres">
      <dgm:prSet presAssocID="{40F887E0-4B36-42EB-8885-ACF7B979593B}" presName="hierChild2" presStyleCnt="0"/>
      <dgm:spPr/>
    </dgm:pt>
    <dgm:pt modelId="{D106114F-3E0F-43F0-8460-BB63F071DAC9}" type="pres">
      <dgm:prSet presAssocID="{909B93B7-467B-41E1-ACE0-51631890335B}" presName="Name10" presStyleLbl="parChTrans1D2" presStyleIdx="0" presStyleCnt="4"/>
      <dgm:spPr/>
      <dgm:t>
        <a:bodyPr/>
        <a:lstStyle/>
        <a:p>
          <a:endParaRPr lang="hr-HR"/>
        </a:p>
      </dgm:t>
    </dgm:pt>
    <dgm:pt modelId="{EBE92003-C681-4E28-B187-0C70DC892F3E}" type="pres">
      <dgm:prSet presAssocID="{52CD82CD-6A23-4868-8756-CE1237039710}" presName="hierRoot2" presStyleCnt="0"/>
      <dgm:spPr/>
    </dgm:pt>
    <dgm:pt modelId="{CB3779F3-14A2-4668-8F57-07981E00C410}" type="pres">
      <dgm:prSet presAssocID="{52CD82CD-6A23-4868-8756-CE1237039710}" presName="composite2" presStyleCnt="0"/>
      <dgm:spPr/>
    </dgm:pt>
    <dgm:pt modelId="{55B7E1BA-A5AB-4E1D-807A-D0366FE0A43A}" type="pres">
      <dgm:prSet presAssocID="{52CD82CD-6A23-4868-8756-CE1237039710}" presName="background2" presStyleLbl="node2" presStyleIdx="0" presStyleCnt="4"/>
      <dgm:spPr/>
    </dgm:pt>
    <dgm:pt modelId="{BF4BCD82-DCBB-4CAD-9DAF-D83A2BF5D584}" type="pres">
      <dgm:prSet presAssocID="{52CD82CD-6A23-4868-8756-CE1237039710}" presName="text2" presStyleLbl="fgAcc2" presStyleIdx="0" presStyleCnt="4" custScaleX="124719" custScaleY="17525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1D839C9-E240-499F-9BD7-6DC916984582}" type="pres">
      <dgm:prSet presAssocID="{52CD82CD-6A23-4868-8756-CE1237039710}" presName="hierChild3" presStyleCnt="0"/>
      <dgm:spPr/>
    </dgm:pt>
    <dgm:pt modelId="{C6199CF0-74E4-47EA-9691-113772292F28}" type="pres">
      <dgm:prSet presAssocID="{AAF418AA-BFB6-44BA-A09D-F5F2EDFCAD8C}" presName="Name10" presStyleLbl="parChTrans1D2" presStyleIdx="1" presStyleCnt="4"/>
      <dgm:spPr/>
      <dgm:t>
        <a:bodyPr/>
        <a:lstStyle/>
        <a:p>
          <a:endParaRPr lang="hr-HR"/>
        </a:p>
      </dgm:t>
    </dgm:pt>
    <dgm:pt modelId="{86578238-76B4-47AD-9F03-CA12F63C189B}" type="pres">
      <dgm:prSet presAssocID="{7BA0E96D-07C5-41BB-A48C-6B246C835227}" presName="hierRoot2" presStyleCnt="0"/>
      <dgm:spPr/>
    </dgm:pt>
    <dgm:pt modelId="{C3122E27-3730-4F27-A6F6-D1A9B6B84F00}" type="pres">
      <dgm:prSet presAssocID="{7BA0E96D-07C5-41BB-A48C-6B246C835227}" presName="composite2" presStyleCnt="0"/>
      <dgm:spPr/>
    </dgm:pt>
    <dgm:pt modelId="{E663B7CC-E428-4CCC-8BC7-A4CF8E0247B6}" type="pres">
      <dgm:prSet presAssocID="{7BA0E96D-07C5-41BB-A48C-6B246C835227}" presName="background2" presStyleLbl="node2" presStyleIdx="1" presStyleCnt="4"/>
      <dgm:spPr/>
    </dgm:pt>
    <dgm:pt modelId="{CBC1F719-4618-4F29-B819-F014D093F708}" type="pres">
      <dgm:prSet presAssocID="{7BA0E96D-07C5-41BB-A48C-6B246C835227}" presName="text2" presStyleLbl="fgAcc2" presStyleIdx="1" presStyleCnt="4" custLinFactNeighborX="-2503" custLinFactNeighborY="-225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7D7CF1D-5847-40A1-AC09-D05F9A7839F3}" type="pres">
      <dgm:prSet presAssocID="{7BA0E96D-07C5-41BB-A48C-6B246C835227}" presName="hierChild3" presStyleCnt="0"/>
      <dgm:spPr/>
    </dgm:pt>
    <dgm:pt modelId="{C0F6DB61-E860-4600-84B0-AFFC50020C96}" type="pres">
      <dgm:prSet presAssocID="{FA1A23AE-07E3-445D-B902-99637325956D}" presName="Name10" presStyleLbl="parChTrans1D2" presStyleIdx="2" presStyleCnt="4"/>
      <dgm:spPr/>
      <dgm:t>
        <a:bodyPr/>
        <a:lstStyle/>
        <a:p>
          <a:endParaRPr lang="hr-HR"/>
        </a:p>
      </dgm:t>
    </dgm:pt>
    <dgm:pt modelId="{A3D84C7B-D647-4910-8B5B-43C174134A61}" type="pres">
      <dgm:prSet presAssocID="{EDF62170-B52A-4C5B-86E7-C56DE6680D3D}" presName="hierRoot2" presStyleCnt="0"/>
      <dgm:spPr/>
    </dgm:pt>
    <dgm:pt modelId="{14BB6E62-2926-4144-B1FA-44429E6B1485}" type="pres">
      <dgm:prSet presAssocID="{EDF62170-B52A-4C5B-86E7-C56DE6680D3D}" presName="composite2" presStyleCnt="0"/>
      <dgm:spPr/>
    </dgm:pt>
    <dgm:pt modelId="{E95FDCDC-BA2B-442E-A201-00EFEADA374C}" type="pres">
      <dgm:prSet presAssocID="{EDF62170-B52A-4C5B-86E7-C56DE6680D3D}" presName="background2" presStyleLbl="node2" presStyleIdx="2" presStyleCnt="4"/>
      <dgm:spPr/>
    </dgm:pt>
    <dgm:pt modelId="{2F0A663C-C40B-4808-A396-6CB61EA72694}" type="pres">
      <dgm:prSet presAssocID="{EDF62170-B52A-4C5B-86E7-C56DE6680D3D}" presName="text2" presStyleLbl="fgAcc2" presStyleIdx="2" presStyleCnt="4" custScaleX="130373" custScaleY="195515" custLinFactNeighborX="1492" custLinFactNeighborY="1046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CC6BB88-9AF5-4617-BD4D-774AB227463B}" type="pres">
      <dgm:prSet presAssocID="{EDF62170-B52A-4C5B-86E7-C56DE6680D3D}" presName="hierChild3" presStyleCnt="0"/>
      <dgm:spPr/>
    </dgm:pt>
    <dgm:pt modelId="{2A1B5676-21B4-4E2E-8188-204FF994C8A5}" type="pres">
      <dgm:prSet presAssocID="{18176492-B3CB-4011-81DC-F0ABDBF8F49F}" presName="Name10" presStyleLbl="parChTrans1D2" presStyleIdx="3" presStyleCnt="4"/>
      <dgm:spPr/>
    </dgm:pt>
    <dgm:pt modelId="{B5F742E1-80CD-4FCE-8ADE-D571478C5CF7}" type="pres">
      <dgm:prSet presAssocID="{DE0FFB78-DF21-45CB-9547-658BD88EC569}" presName="hierRoot2" presStyleCnt="0"/>
      <dgm:spPr/>
    </dgm:pt>
    <dgm:pt modelId="{94340874-04F6-4A7D-B3ED-31BA76C896F7}" type="pres">
      <dgm:prSet presAssocID="{DE0FFB78-DF21-45CB-9547-658BD88EC569}" presName="composite2" presStyleCnt="0"/>
      <dgm:spPr/>
    </dgm:pt>
    <dgm:pt modelId="{485EAC0F-93ED-4F9C-9A32-9BCCB3308E6F}" type="pres">
      <dgm:prSet presAssocID="{DE0FFB78-DF21-45CB-9547-658BD88EC569}" presName="background2" presStyleLbl="node2" presStyleIdx="3" presStyleCnt="4"/>
      <dgm:spPr/>
    </dgm:pt>
    <dgm:pt modelId="{B408EEC0-DEE3-4855-8DA2-D7E67665543C}" type="pres">
      <dgm:prSet presAssocID="{DE0FFB78-DF21-45CB-9547-658BD88EC569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9DBC8FBE-2639-468C-8159-9316C53CB7BA}" type="pres">
      <dgm:prSet presAssocID="{DE0FFB78-DF21-45CB-9547-658BD88EC569}" presName="hierChild3" presStyleCnt="0"/>
      <dgm:spPr/>
    </dgm:pt>
  </dgm:ptLst>
  <dgm:cxnLst>
    <dgm:cxn modelId="{5577FC3F-0E59-4FB7-AD6E-7C2C79B3B1F1}" srcId="{40F887E0-4B36-42EB-8885-ACF7B979593B}" destId="{DE0FFB78-DF21-45CB-9547-658BD88EC569}" srcOrd="3" destOrd="0" parTransId="{18176492-B3CB-4011-81DC-F0ABDBF8F49F}" sibTransId="{B994C225-080C-4880-B8A2-6A72BD1E129F}"/>
    <dgm:cxn modelId="{64522C03-446B-4B93-AA2D-2865F188583C}" srcId="{40F887E0-4B36-42EB-8885-ACF7B979593B}" destId="{52CD82CD-6A23-4868-8756-CE1237039710}" srcOrd="0" destOrd="0" parTransId="{909B93B7-467B-41E1-ACE0-51631890335B}" sibTransId="{2AB07A7E-ACF2-4E10-A74D-586AD0DE1556}"/>
    <dgm:cxn modelId="{5DB462B3-98B5-4B29-94A3-10A7F544FF04}" type="presOf" srcId="{EDF62170-B52A-4C5B-86E7-C56DE6680D3D}" destId="{2F0A663C-C40B-4808-A396-6CB61EA72694}" srcOrd="0" destOrd="0" presId="urn:microsoft.com/office/officeart/2005/8/layout/hierarchy1"/>
    <dgm:cxn modelId="{A6A849CC-15C3-48A6-872B-9EF7405B4961}" type="presOf" srcId="{7BA0E96D-07C5-41BB-A48C-6B246C835227}" destId="{CBC1F719-4618-4F29-B819-F014D093F708}" srcOrd="0" destOrd="0" presId="urn:microsoft.com/office/officeart/2005/8/layout/hierarchy1"/>
    <dgm:cxn modelId="{4188CD30-1F8F-4D90-BCFF-A22C4E0961CF}" type="presOf" srcId="{FA1A23AE-07E3-445D-B902-99637325956D}" destId="{C0F6DB61-E860-4600-84B0-AFFC50020C96}" srcOrd="0" destOrd="0" presId="urn:microsoft.com/office/officeart/2005/8/layout/hierarchy1"/>
    <dgm:cxn modelId="{B066E2AD-5821-4278-BC3C-6C84671F4B1D}" type="presOf" srcId="{18176492-B3CB-4011-81DC-F0ABDBF8F49F}" destId="{2A1B5676-21B4-4E2E-8188-204FF994C8A5}" srcOrd="0" destOrd="0" presId="urn:microsoft.com/office/officeart/2005/8/layout/hierarchy1"/>
    <dgm:cxn modelId="{8064AC4D-A617-46B6-BA9C-5B8A0CF25C39}" type="presOf" srcId="{40F887E0-4B36-42EB-8885-ACF7B979593B}" destId="{D16B39A4-0411-4F76-9ECD-1C77577AC524}" srcOrd="0" destOrd="0" presId="urn:microsoft.com/office/officeart/2005/8/layout/hierarchy1"/>
    <dgm:cxn modelId="{001AD0C8-26A2-4BA0-B20D-23864F0966BB}" srcId="{40F887E0-4B36-42EB-8885-ACF7B979593B}" destId="{EDF62170-B52A-4C5B-86E7-C56DE6680D3D}" srcOrd="2" destOrd="0" parTransId="{FA1A23AE-07E3-445D-B902-99637325956D}" sibTransId="{6D3032C5-A850-4475-B33C-C4B076A0B63C}"/>
    <dgm:cxn modelId="{B6E374CC-3251-44EC-993C-9371459942F1}" type="presOf" srcId="{52CD82CD-6A23-4868-8756-CE1237039710}" destId="{BF4BCD82-DCBB-4CAD-9DAF-D83A2BF5D584}" srcOrd="0" destOrd="0" presId="urn:microsoft.com/office/officeart/2005/8/layout/hierarchy1"/>
    <dgm:cxn modelId="{F684E2F3-8108-4CE3-A6CF-2403F4DA6132}" type="presOf" srcId="{DE0FFB78-DF21-45CB-9547-658BD88EC569}" destId="{B408EEC0-DEE3-4855-8DA2-D7E67665543C}" srcOrd="0" destOrd="0" presId="urn:microsoft.com/office/officeart/2005/8/layout/hierarchy1"/>
    <dgm:cxn modelId="{3259B689-7B5E-43AB-B1EF-B10CF8A5774D}" type="presOf" srcId="{F3E67814-D40D-4EAD-804B-51635EAAF366}" destId="{A151779F-F4C8-4E38-A0F9-AAF39A1FA0C9}" srcOrd="0" destOrd="0" presId="urn:microsoft.com/office/officeart/2005/8/layout/hierarchy1"/>
    <dgm:cxn modelId="{49433E54-1E0A-45A4-B784-89474B66667E}" type="presOf" srcId="{909B93B7-467B-41E1-ACE0-51631890335B}" destId="{D106114F-3E0F-43F0-8460-BB63F071DAC9}" srcOrd="0" destOrd="0" presId="urn:microsoft.com/office/officeart/2005/8/layout/hierarchy1"/>
    <dgm:cxn modelId="{4699EBC1-9807-4283-A8EF-E89BF95A4304}" srcId="{F3E67814-D40D-4EAD-804B-51635EAAF366}" destId="{40F887E0-4B36-42EB-8885-ACF7B979593B}" srcOrd="0" destOrd="0" parTransId="{4AA48292-4879-44B5-9FED-47B1DC644DE0}" sibTransId="{225323E7-BEAF-40E7-A4BA-6B557CFB3B44}"/>
    <dgm:cxn modelId="{6C75F53C-6758-4F77-8EE7-E144245CF67D}" type="presOf" srcId="{AAF418AA-BFB6-44BA-A09D-F5F2EDFCAD8C}" destId="{C6199CF0-74E4-47EA-9691-113772292F28}" srcOrd="0" destOrd="0" presId="urn:microsoft.com/office/officeart/2005/8/layout/hierarchy1"/>
    <dgm:cxn modelId="{64A7D9AF-ABCC-4606-8A82-D2B1DEE75913}" srcId="{40F887E0-4B36-42EB-8885-ACF7B979593B}" destId="{7BA0E96D-07C5-41BB-A48C-6B246C835227}" srcOrd="1" destOrd="0" parTransId="{AAF418AA-BFB6-44BA-A09D-F5F2EDFCAD8C}" sibTransId="{B867E4F7-78C9-4501-BE0F-E121465D84DD}"/>
    <dgm:cxn modelId="{8ED2BBEB-8C83-4AD4-83BC-BA37E708358F}" type="presParOf" srcId="{A151779F-F4C8-4E38-A0F9-AAF39A1FA0C9}" destId="{72E75576-4B84-4791-B294-10E869D04D58}" srcOrd="0" destOrd="0" presId="urn:microsoft.com/office/officeart/2005/8/layout/hierarchy1"/>
    <dgm:cxn modelId="{E518B41F-388E-4960-82E6-6D0A539E499C}" type="presParOf" srcId="{72E75576-4B84-4791-B294-10E869D04D58}" destId="{218FD2D0-3D1D-4AFF-9AC2-7E5F8B6B89FB}" srcOrd="0" destOrd="0" presId="urn:microsoft.com/office/officeart/2005/8/layout/hierarchy1"/>
    <dgm:cxn modelId="{C5DD1C7C-8655-45C6-BDF4-DE3DA2BB4E82}" type="presParOf" srcId="{218FD2D0-3D1D-4AFF-9AC2-7E5F8B6B89FB}" destId="{BFDE7938-996D-4871-BAA9-67356329B7D6}" srcOrd="0" destOrd="0" presId="urn:microsoft.com/office/officeart/2005/8/layout/hierarchy1"/>
    <dgm:cxn modelId="{603A11AC-EDA2-4D0E-93E2-524294E03D51}" type="presParOf" srcId="{218FD2D0-3D1D-4AFF-9AC2-7E5F8B6B89FB}" destId="{D16B39A4-0411-4F76-9ECD-1C77577AC524}" srcOrd="1" destOrd="0" presId="urn:microsoft.com/office/officeart/2005/8/layout/hierarchy1"/>
    <dgm:cxn modelId="{7F1C9B50-8843-46C2-9732-2D4B8F5897C4}" type="presParOf" srcId="{72E75576-4B84-4791-B294-10E869D04D58}" destId="{7A24BFDF-FD87-4161-A37A-FA82C57701F6}" srcOrd="1" destOrd="0" presId="urn:microsoft.com/office/officeart/2005/8/layout/hierarchy1"/>
    <dgm:cxn modelId="{303AF48B-5705-438D-97DE-8E466F6F1C48}" type="presParOf" srcId="{7A24BFDF-FD87-4161-A37A-FA82C57701F6}" destId="{D106114F-3E0F-43F0-8460-BB63F071DAC9}" srcOrd="0" destOrd="0" presId="urn:microsoft.com/office/officeart/2005/8/layout/hierarchy1"/>
    <dgm:cxn modelId="{29E1C0AD-4D0E-4209-9DB5-A12A5A2478F1}" type="presParOf" srcId="{7A24BFDF-FD87-4161-A37A-FA82C57701F6}" destId="{EBE92003-C681-4E28-B187-0C70DC892F3E}" srcOrd="1" destOrd="0" presId="urn:microsoft.com/office/officeart/2005/8/layout/hierarchy1"/>
    <dgm:cxn modelId="{804F7F1C-817E-4006-9760-72BBC20BC953}" type="presParOf" srcId="{EBE92003-C681-4E28-B187-0C70DC892F3E}" destId="{CB3779F3-14A2-4668-8F57-07981E00C410}" srcOrd="0" destOrd="0" presId="urn:microsoft.com/office/officeart/2005/8/layout/hierarchy1"/>
    <dgm:cxn modelId="{19083701-C24C-4C66-BFB7-34A06C623D83}" type="presParOf" srcId="{CB3779F3-14A2-4668-8F57-07981E00C410}" destId="{55B7E1BA-A5AB-4E1D-807A-D0366FE0A43A}" srcOrd="0" destOrd="0" presId="urn:microsoft.com/office/officeart/2005/8/layout/hierarchy1"/>
    <dgm:cxn modelId="{64D6D7DB-5D09-434B-953C-27E678DCEB74}" type="presParOf" srcId="{CB3779F3-14A2-4668-8F57-07981E00C410}" destId="{BF4BCD82-DCBB-4CAD-9DAF-D83A2BF5D584}" srcOrd="1" destOrd="0" presId="urn:microsoft.com/office/officeart/2005/8/layout/hierarchy1"/>
    <dgm:cxn modelId="{82F7B2A2-4F8D-4C45-8D70-17C7CF3B3286}" type="presParOf" srcId="{EBE92003-C681-4E28-B187-0C70DC892F3E}" destId="{B1D839C9-E240-499F-9BD7-6DC916984582}" srcOrd="1" destOrd="0" presId="urn:microsoft.com/office/officeart/2005/8/layout/hierarchy1"/>
    <dgm:cxn modelId="{BE7EB6BA-7194-4441-A0E4-BC1762C4B099}" type="presParOf" srcId="{7A24BFDF-FD87-4161-A37A-FA82C57701F6}" destId="{C6199CF0-74E4-47EA-9691-113772292F28}" srcOrd="2" destOrd="0" presId="urn:microsoft.com/office/officeart/2005/8/layout/hierarchy1"/>
    <dgm:cxn modelId="{85D30BA8-B893-4114-B7FF-AD925296BA88}" type="presParOf" srcId="{7A24BFDF-FD87-4161-A37A-FA82C57701F6}" destId="{86578238-76B4-47AD-9F03-CA12F63C189B}" srcOrd="3" destOrd="0" presId="urn:microsoft.com/office/officeart/2005/8/layout/hierarchy1"/>
    <dgm:cxn modelId="{7B6F952A-2929-4F55-AE3C-B38F1053E13D}" type="presParOf" srcId="{86578238-76B4-47AD-9F03-CA12F63C189B}" destId="{C3122E27-3730-4F27-A6F6-D1A9B6B84F00}" srcOrd="0" destOrd="0" presId="urn:microsoft.com/office/officeart/2005/8/layout/hierarchy1"/>
    <dgm:cxn modelId="{8BBD32E1-AFB4-4044-A42D-BDDB1A090659}" type="presParOf" srcId="{C3122E27-3730-4F27-A6F6-D1A9B6B84F00}" destId="{E663B7CC-E428-4CCC-8BC7-A4CF8E0247B6}" srcOrd="0" destOrd="0" presId="urn:microsoft.com/office/officeart/2005/8/layout/hierarchy1"/>
    <dgm:cxn modelId="{9ED2EA0E-AAF4-429D-B5CC-4519DE0C2FDF}" type="presParOf" srcId="{C3122E27-3730-4F27-A6F6-D1A9B6B84F00}" destId="{CBC1F719-4618-4F29-B819-F014D093F708}" srcOrd="1" destOrd="0" presId="urn:microsoft.com/office/officeart/2005/8/layout/hierarchy1"/>
    <dgm:cxn modelId="{D81B1747-5CDB-48D7-9D24-7E14A6F4E94C}" type="presParOf" srcId="{86578238-76B4-47AD-9F03-CA12F63C189B}" destId="{47D7CF1D-5847-40A1-AC09-D05F9A7839F3}" srcOrd="1" destOrd="0" presId="urn:microsoft.com/office/officeart/2005/8/layout/hierarchy1"/>
    <dgm:cxn modelId="{2EA3CDB5-1D1D-4683-B94B-01E27FB8A789}" type="presParOf" srcId="{7A24BFDF-FD87-4161-A37A-FA82C57701F6}" destId="{C0F6DB61-E860-4600-84B0-AFFC50020C96}" srcOrd="4" destOrd="0" presId="urn:microsoft.com/office/officeart/2005/8/layout/hierarchy1"/>
    <dgm:cxn modelId="{97D5313E-B5FB-4CA3-91F4-E9888A2DF5FC}" type="presParOf" srcId="{7A24BFDF-FD87-4161-A37A-FA82C57701F6}" destId="{A3D84C7B-D647-4910-8B5B-43C174134A61}" srcOrd="5" destOrd="0" presId="urn:microsoft.com/office/officeart/2005/8/layout/hierarchy1"/>
    <dgm:cxn modelId="{464CB49F-30A7-4CBB-B1DF-4A79D8E31F08}" type="presParOf" srcId="{A3D84C7B-D647-4910-8B5B-43C174134A61}" destId="{14BB6E62-2926-4144-B1FA-44429E6B1485}" srcOrd="0" destOrd="0" presId="urn:microsoft.com/office/officeart/2005/8/layout/hierarchy1"/>
    <dgm:cxn modelId="{6B30A8F6-38C4-4265-BB1C-B6949A6851AC}" type="presParOf" srcId="{14BB6E62-2926-4144-B1FA-44429E6B1485}" destId="{E95FDCDC-BA2B-442E-A201-00EFEADA374C}" srcOrd="0" destOrd="0" presId="urn:microsoft.com/office/officeart/2005/8/layout/hierarchy1"/>
    <dgm:cxn modelId="{4016959F-B1F2-4FDC-9A04-1780706373F3}" type="presParOf" srcId="{14BB6E62-2926-4144-B1FA-44429E6B1485}" destId="{2F0A663C-C40B-4808-A396-6CB61EA72694}" srcOrd="1" destOrd="0" presId="urn:microsoft.com/office/officeart/2005/8/layout/hierarchy1"/>
    <dgm:cxn modelId="{C9C903AD-315E-42DF-A1FF-192C45335A5E}" type="presParOf" srcId="{A3D84C7B-D647-4910-8B5B-43C174134A61}" destId="{BCC6BB88-9AF5-4617-BD4D-774AB227463B}" srcOrd="1" destOrd="0" presId="urn:microsoft.com/office/officeart/2005/8/layout/hierarchy1"/>
    <dgm:cxn modelId="{65EC6D0C-9A05-4DB1-A33A-35F7CB4B0312}" type="presParOf" srcId="{7A24BFDF-FD87-4161-A37A-FA82C57701F6}" destId="{2A1B5676-21B4-4E2E-8188-204FF994C8A5}" srcOrd="6" destOrd="0" presId="urn:microsoft.com/office/officeart/2005/8/layout/hierarchy1"/>
    <dgm:cxn modelId="{D092E62C-815F-44B7-B0AF-6AAF2A72775B}" type="presParOf" srcId="{7A24BFDF-FD87-4161-A37A-FA82C57701F6}" destId="{B5F742E1-80CD-4FCE-8ADE-D571478C5CF7}" srcOrd="7" destOrd="0" presId="urn:microsoft.com/office/officeart/2005/8/layout/hierarchy1"/>
    <dgm:cxn modelId="{4CC81427-6702-4042-9C73-0A631E1F6FB3}" type="presParOf" srcId="{B5F742E1-80CD-4FCE-8ADE-D571478C5CF7}" destId="{94340874-04F6-4A7D-B3ED-31BA76C896F7}" srcOrd="0" destOrd="0" presId="urn:microsoft.com/office/officeart/2005/8/layout/hierarchy1"/>
    <dgm:cxn modelId="{04CE6098-1BF4-4B4B-B066-E4C2B557E916}" type="presParOf" srcId="{94340874-04F6-4A7D-B3ED-31BA76C896F7}" destId="{485EAC0F-93ED-4F9C-9A32-9BCCB3308E6F}" srcOrd="0" destOrd="0" presId="urn:microsoft.com/office/officeart/2005/8/layout/hierarchy1"/>
    <dgm:cxn modelId="{92A5FE38-37B8-4BB8-A300-A463FC6B70CD}" type="presParOf" srcId="{94340874-04F6-4A7D-B3ED-31BA76C896F7}" destId="{B408EEC0-DEE3-4855-8DA2-D7E67665543C}" srcOrd="1" destOrd="0" presId="urn:microsoft.com/office/officeart/2005/8/layout/hierarchy1"/>
    <dgm:cxn modelId="{2D4D05A3-B7B5-43DE-B207-0EBC42F7D66A}" type="presParOf" srcId="{B5F742E1-80CD-4FCE-8ADE-D571478C5CF7}" destId="{9DBC8FBE-2639-468C-8159-9316C53CB7B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29209F-E9DF-4FFD-A15F-0CFC81FC7043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5A515E24-00EA-4C79-9920-A533967DA994}">
      <dgm:prSet phldrT="[Tekst]"/>
      <dgm:spPr/>
      <dgm:t>
        <a:bodyPr/>
        <a:lstStyle/>
        <a:p>
          <a:r>
            <a:rPr lang="hr-HR" dirty="0" smtClean="0"/>
            <a:t>19</a:t>
          </a:r>
          <a:endParaRPr lang="hr-HR" dirty="0"/>
        </a:p>
      </dgm:t>
    </dgm:pt>
    <dgm:pt modelId="{C9EA8975-A4AF-44B9-9E09-202991544609}" type="parTrans" cxnId="{CB1BC4E1-1CB8-482A-B14D-03E0F8336692}">
      <dgm:prSet/>
      <dgm:spPr/>
      <dgm:t>
        <a:bodyPr/>
        <a:lstStyle/>
        <a:p>
          <a:endParaRPr lang="hr-HR"/>
        </a:p>
      </dgm:t>
    </dgm:pt>
    <dgm:pt modelId="{C4FEFA18-3EE2-4731-8AAA-33F2C3023CAC}" type="sibTrans" cxnId="{CB1BC4E1-1CB8-482A-B14D-03E0F8336692}">
      <dgm:prSet/>
      <dgm:spPr/>
      <dgm:t>
        <a:bodyPr/>
        <a:lstStyle/>
        <a:p>
          <a:endParaRPr lang="hr-HR"/>
        </a:p>
      </dgm:t>
    </dgm:pt>
    <dgm:pt modelId="{6DF8C7B6-2FB6-474A-9489-5787C70672B3}">
      <dgm:prSet phldrT="[Tekst]"/>
      <dgm:spPr/>
      <dgm:t>
        <a:bodyPr/>
        <a:lstStyle/>
        <a:p>
          <a:r>
            <a:rPr lang="hr-HR" dirty="0" smtClean="0"/>
            <a:t>26</a:t>
          </a:r>
          <a:endParaRPr lang="hr-HR" dirty="0"/>
        </a:p>
      </dgm:t>
    </dgm:pt>
    <dgm:pt modelId="{804CF1DF-3194-44BF-8A86-7B3900A0DC68}" type="parTrans" cxnId="{F287F1C2-3EE3-4F83-8287-F1FF662D51D2}">
      <dgm:prSet/>
      <dgm:spPr/>
      <dgm:t>
        <a:bodyPr/>
        <a:lstStyle/>
        <a:p>
          <a:endParaRPr lang="hr-HR"/>
        </a:p>
      </dgm:t>
    </dgm:pt>
    <dgm:pt modelId="{9859CB91-3812-4C31-93CE-AFFC645C24C7}" type="sibTrans" cxnId="{F287F1C2-3EE3-4F83-8287-F1FF662D51D2}">
      <dgm:prSet/>
      <dgm:spPr/>
      <dgm:t>
        <a:bodyPr/>
        <a:lstStyle/>
        <a:p>
          <a:endParaRPr lang="hr-HR"/>
        </a:p>
      </dgm:t>
    </dgm:pt>
    <dgm:pt modelId="{A9BE0198-E5FC-4DEA-8FBF-C7C2F3F6F9FC}">
      <dgm:prSet phldrT="[Tekst]"/>
      <dgm:spPr/>
      <dgm:t>
        <a:bodyPr/>
        <a:lstStyle/>
        <a:p>
          <a:r>
            <a:rPr lang="hr-HR" dirty="0" smtClean="0"/>
            <a:t>62</a:t>
          </a:r>
          <a:endParaRPr lang="hr-HR" dirty="0"/>
        </a:p>
      </dgm:t>
    </dgm:pt>
    <dgm:pt modelId="{6F769C99-FDA2-4B45-B080-CBF2BC097EC6}" type="parTrans" cxnId="{D4CDCE29-3C6E-4AC3-84DE-269F4B108D54}">
      <dgm:prSet/>
      <dgm:spPr/>
      <dgm:t>
        <a:bodyPr/>
        <a:lstStyle/>
        <a:p>
          <a:endParaRPr lang="hr-HR"/>
        </a:p>
      </dgm:t>
    </dgm:pt>
    <dgm:pt modelId="{B534C19B-0B3C-49DA-87E6-06D4BDB7E6E3}" type="sibTrans" cxnId="{D4CDCE29-3C6E-4AC3-84DE-269F4B108D54}">
      <dgm:prSet/>
      <dgm:spPr/>
      <dgm:t>
        <a:bodyPr/>
        <a:lstStyle/>
        <a:p>
          <a:endParaRPr lang="hr-HR"/>
        </a:p>
      </dgm:t>
    </dgm:pt>
    <dgm:pt modelId="{85983087-D97A-4CE9-AFF8-028E0CB272F6}">
      <dgm:prSet/>
      <dgm:spPr/>
      <dgm:t>
        <a:bodyPr/>
        <a:lstStyle/>
        <a:p>
          <a:r>
            <a:rPr lang="hr-HR" dirty="0" smtClean="0"/>
            <a:t>17</a:t>
          </a:r>
          <a:endParaRPr lang="hr-HR" dirty="0"/>
        </a:p>
      </dgm:t>
    </dgm:pt>
    <dgm:pt modelId="{A812393C-3360-4D47-8E6C-AF45E52A090B}" type="parTrans" cxnId="{9B7F3AC0-09AC-454F-9724-9094B5A0FF77}">
      <dgm:prSet/>
      <dgm:spPr/>
      <dgm:t>
        <a:bodyPr/>
        <a:lstStyle/>
        <a:p>
          <a:endParaRPr lang="hr-HR"/>
        </a:p>
      </dgm:t>
    </dgm:pt>
    <dgm:pt modelId="{8AFCDBDC-BDE6-47A6-B3A6-2095C4800610}" type="sibTrans" cxnId="{9B7F3AC0-09AC-454F-9724-9094B5A0FF77}">
      <dgm:prSet/>
      <dgm:spPr/>
      <dgm:t>
        <a:bodyPr/>
        <a:lstStyle/>
        <a:p>
          <a:endParaRPr lang="hr-HR"/>
        </a:p>
      </dgm:t>
    </dgm:pt>
    <dgm:pt modelId="{363E52B0-6D0C-42FF-93E6-011A87F1883D}">
      <dgm:prSet/>
      <dgm:spPr/>
      <dgm:t>
        <a:bodyPr/>
        <a:lstStyle/>
        <a:p>
          <a:r>
            <a:rPr lang="hr-HR" dirty="0" smtClean="0"/>
            <a:t>10</a:t>
          </a:r>
          <a:endParaRPr lang="hr-HR" dirty="0"/>
        </a:p>
      </dgm:t>
    </dgm:pt>
    <dgm:pt modelId="{47E60F8A-6DB0-4210-AF30-D201EFC03918}" type="parTrans" cxnId="{83E95007-B541-4103-98AF-692AFB7429A2}">
      <dgm:prSet/>
      <dgm:spPr/>
      <dgm:t>
        <a:bodyPr/>
        <a:lstStyle/>
        <a:p>
          <a:endParaRPr lang="hr-HR"/>
        </a:p>
      </dgm:t>
    </dgm:pt>
    <dgm:pt modelId="{5A938851-0DDB-4726-9E2F-6440983CAA0B}" type="sibTrans" cxnId="{83E95007-B541-4103-98AF-692AFB7429A2}">
      <dgm:prSet/>
      <dgm:spPr/>
      <dgm:t>
        <a:bodyPr/>
        <a:lstStyle/>
        <a:p>
          <a:endParaRPr lang="hr-HR"/>
        </a:p>
      </dgm:t>
    </dgm:pt>
    <dgm:pt modelId="{318C860B-D0D6-4FF0-ACC9-2B79797C7EE8}" type="pres">
      <dgm:prSet presAssocID="{E129209F-E9DF-4FFD-A15F-0CFC81FC7043}" presName="linearFlow" presStyleCnt="0">
        <dgm:presLayoutVars>
          <dgm:dir/>
          <dgm:resizeHandles val="exact"/>
        </dgm:presLayoutVars>
      </dgm:prSet>
      <dgm:spPr/>
    </dgm:pt>
    <dgm:pt modelId="{48E666E5-7AAD-4298-8FD0-8A5765C781B9}" type="pres">
      <dgm:prSet presAssocID="{5A515E24-00EA-4C79-9920-A533967DA99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3D6E2E0-7744-4157-A71A-B2FA4E74B090}" type="pres">
      <dgm:prSet presAssocID="{C4FEFA18-3EE2-4731-8AAA-33F2C3023CAC}" presName="spacerL" presStyleCnt="0"/>
      <dgm:spPr/>
    </dgm:pt>
    <dgm:pt modelId="{4B03FE3E-0266-4A69-B185-629BBD71625C}" type="pres">
      <dgm:prSet presAssocID="{C4FEFA18-3EE2-4731-8AAA-33F2C3023CAC}" presName="sibTrans" presStyleLbl="sibTrans2D1" presStyleIdx="0" presStyleCnt="4"/>
      <dgm:spPr/>
      <dgm:t>
        <a:bodyPr/>
        <a:lstStyle/>
        <a:p>
          <a:endParaRPr lang="hr-HR"/>
        </a:p>
      </dgm:t>
    </dgm:pt>
    <dgm:pt modelId="{7ADEDA6B-5F19-481F-BCF1-4563987FC906}" type="pres">
      <dgm:prSet presAssocID="{C4FEFA18-3EE2-4731-8AAA-33F2C3023CAC}" presName="spacerR" presStyleCnt="0"/>
      <dgm:spPr/>
    </dgm:pt>
    <dgm:pt modelId="{7A85D602-2191-4F81-9731-CEB44E60A93D}" type="pres">
      <dgm:prSet presAssocID="{6DF8C7B6-2FB6-474A-9489-5787C70672B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2AD5765-F978-4975-B6C8-2CDFA721AE0A}" type="pres">
      <dgm:prSet presAssocID="{9859CB91-3812-4C31-93CE-AFFC645C24C7}" presName="spacerL" presStyleCnt="0"/>
      <dgm:spPr/>
    </dgm:pt>
    <dgm:pt modelId="{BBCDAE37-D09A-4DB5-9C6D-748C5BF6F90B}" type="pres">
      <dgm:prSet presAssocID="{9859CB91-3812-4C31-93CE-AFFC645C24C7}" presName="sibTrans" presStyleLbl="sibTrans2D1" presStyleIdx="1" presStyleCnt="4"/>
      <dgm:spPr/>
      <dgm:t>
        <a:bodyPr/>
        <a:lstStyle/>
        <a:p>
          <a:endParaRPr lang="hr-HR"/>
        </a:p>
      </dgm:t>
    </dgm:pt>
    <dgm:pt modelId="{CE75A643-41DD-4DCE-AE77-DDF25BE5BF6B}" type="pres">
      <dgm:prSet presAssocID="{9859CB91-3812-4C31-93CE-AFFC645C24C7}" presName="spacerR" presStyleCnt="0"/>
      <dgm:spPr/>
    </dgm:pt>
    <dgm:pt modelId="{2DF83F2D-15B7-4C3F-ACDF-8EA0F1914316}" type="pres">
      <dgm:prSet presAssocID="{85983087-D97A-4CE9-AFF8-028E0CB272F6}" presName="node" presStyleLbl="node1" presStyleIdx="2" presStyleCnt="5" custLinFactNeighborX="-38151" custLinFactNeighborY="103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2CA7C68-AA54-4E00-9B65-33878451C6E0}" type="pres">
      <dgm:prSet presAssocID="{8AFCDBDC-BDE6-47A6-B3A6-2095C4800610}" presName="spacerL" presStyleCnt="0"/>
      <dgm:spPr/>
    </dgm:pt>
    <dgm:pt modelId="{4F3B2459-E353-4D59-9210-D5AE9F2AFAF1}" type="pres">
      <dgm:prSet presAssocID="{8AFCDBDC-BDE6-47A6-B3A6-2095C4800610}" presName="sibTrans" presStyleLbl="sibTrans2D1" presStyleIdx="2" presStyleCnt="4"/>
      <dgm:spPr/>
      <dgm:t>
        <a:bodyPr/>
        <a:lstStyle/>
        <a:p>
          <a:endParaRPr lang="hr-HR"/>
        </a:p>
      </dgm:t>
    </dgm:pt>
    <dgm:pt modelId="{43FB7432-9C71-4B64-9FD8-EBF8BB9ABA87}" type="pres">
      <dgm:prSet presAssocID="{8AFCDBDC-BDE6-47A6-B3A6-2095C4800610}" presName="spacerR" presStyleCnt="0"/>
      <dgm:spPr/>
    </dgm:pt>
    <dgm:pt modelId="{0010C869-44F3-4978-9A52-C09AF38937EC}" type="pres">
      <dgm:prSet presAssocID="{363E52B0-6D0C-42FF-93E6-011A87F1883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29FEEB4-B9F6-40C4-B489-B30EC5E0A797}" type="pres">
      <dgm:prSet presAssocID="{5A938851-0DDB-4726-9E2F-6440983CAA0B}" presName="spacerL" presStyleCnt="0"/>
      <dgm:spPr/>
    </dgm:pt>
    <dgm:pt modelId="{D6BB5A05-8C29-46E3-B5A1-CBD910D8F3D9}" type="pres">
      <dgm:prSet presAssocID="{5A938851-0DDB-4726-9E2F-6440983CAA0B}" presName="sibTrans" presStyleLbl="sibTrans2D1" presStyleIdx="3" presStyleCnt="4"/>
      <dgm:spPr/>
      <dgm:t>
        <a:bodyPr/>
        <a:lstStyle/>
        <a:p>
          <a:endParaRPr lang="hr-HR"/>
        </a:p>
      </dgm:t>
    </dgm:pt>
    <dgm:pt modelId="{9ECB0C01-04CB-41F5-A04F-D9AD38C3372D}" type="pres">
      <dgm:prSet presAssocID="{5A938851-0DDB-4726-9E2F-6440983CAA0B}" presName="spacerR" presStyleCnt="0"/>
      <dgm:spPr/>
    </dgm:pt>
    <dgm:pt modelId="{989A6326-CB0E-41A5-A769-5E5B87B387A1}" type="pres">
      <dgm:prSet presAssocID="{A9BE0198-E5FC-4DEA-8FBF-C7C2F3F6F9F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E6808E96-7B77-4E43-8F5A-C6430D4266A6}" type="presOf" srcId="{9859CB91-3812-4C31-93CE-AFFC645C24C7}" destId="{BBCDAE37-D09A-4DB5-9C6D-748C5BF6F90B}" srcOrd="0" destOrd="0" presId="urn:microsoft.com/office/officeart/2005/8/layout/equation1"/>
    <dgm:cxn modelId="{D4CDCE29-3C6E-4AC3-84DE-269F4B108D54}" srcId="{E129209F-E9DF-4FFD-A15F-0CFC81FC7043}" destId="{A9BE0198-E5FC-4DEA-8FBF-C7C2F3F6F9FC}" srcOrd="4" destOrd="0" parTransId="{6F769C99-FDA2-4B45-B080-CBF2BC097EC6}" sibTransId="{B534C19B-0B3C-49DA-87E6-06D4BDB7E6E3}"/>
    <dgm:cxn modelId="{921F5B1D-6A0B-4C44-BAF7-D5372D61AE16}" type="presOf" srcId="{E129209F-E9DF-4FFD-A15F-0CFC81FC7043}" destId="{318C860B-D0D6-4FF0-ACC9-2B79797C7EE8}" srcOrd="0" destOrd="0" presId="urn:microsoft.com/office/officeart/2005/8/layout/equation1"/>
    <dgm:cxn modelId="{099A8F3B-CD89-4B77-9398-B86EE5C2580B}" type="presOf" srcId="{C4FEFA18-3EE2-4731-8AAA-33F2C3023CAC}" destId="{4B03FE3E-0266-4A69-B185-629BBD71625C}" srcOrd="0" destOrd="0" presId="urn:microsoft.com/office/officeart/2005/8/layout/equation1"/>
    <dgm:cxn modelId="{4913E1CA-BD78-44F4-9D99-A50EBC4C94C8}" type="presOf" srcId="{5A515E24-00EA-4C79-9920-A533967DA994}" destId="{48E666E5-7AAD-4298-8FD0-8A5765C781B9}" srcOrd="0" destOrd="0" presId="urn:microsoft.com/office/officeart/2005/8/layout/equation1"/>
    <dgm:cxn modelId="{3041881D-6926-48F2-BB01-183500229FA6}" type="presOf" srcId="{6DF8C7B6-2FB6-474A-9489-5787C70672B3}" destId="{7A85D602-2191-4F81-9731-CEB44E60A93D}" srcOrd="0" destOrd="0" presId="urn:microsoft.com/office/officeart/2005/8/layout/equation1"/>
    <dgm:cxn modelId="{725FCE73-6464-447C-B6D4-F78C02F1BC24}" type="presOf" srcId="{A9BE0198-E5FC-4DEA-8FBF-C7C2F3F6F9FC}" destId="{989A6326-CB0E-41A5-A769-5E5B87B387A1}" srcOrd="0" destOrd="0" presId="urn:microsoft.com/office/officeart/2005/8/layout/equation1"/>
    <dgm:cxn modelId="{9B7F3AC0-09AC-454F-9724-9094B5A0FF77}" srcId="{E129209F-E9DF-4FFD-A15F-0CFC81FC7043}" destId="{85983087-D97A-4CE9-AFF8-028E0CB272F6}" srcOrd="2" destOrd="0" parTransId="{A812393C-3360-4D47-8E6C-AF45E52A090B}" sibTransId="{8AFCDBDC-BDE6-47A6-B3A6-2095C4800610}"/>
    <dgm:cxn modelId="{83E95007-B541-4103-98AF-692AFB7429A2}" srcId="{E129209F-E9DF-4FFD-A15F-0CFC81FC7043}" destId="{363E52B0-6D0C-42FF-93E6-011A87F1883D}" srcOrd="3" destOrd="0" parTransId="{47E60F8A-6DB0-4210-AF30-D201EFC03918}" sibTransId="{5A938851-0DDB-4726-9E2F-6440983CAA0B}"/>
    <dgm:cxn modelId="{F287F1C2-3EE3-4F83-8287-F1FF662D51D2}" srcId="{E129209F-E9DF-4FFD-A15F-0CFC81FC7043}" destId="{6DF8C7B6-2FB6-474A-9489-5787C70672B3}" srcOrd="1" destOrd="0" parTransId="{804CF1DF-3194-44BF-8A86-7B3900A0DC68}" sibTransId="{9859CB91-3812-4C31-93CE-AFFC645C24C7}"/>
    <dgm:cxn modelId="{CB1BC4E1-1CB8-482A-B14D-03E0F8336692}" srcId="{E129209F-E9DF-4FFD-A15F-0CFC81FC7043}" destId="{5A515E24-00EA-4C79-9920-A533967DA994}" srcOrd="0" destOrd="0" parTransId="{C9EA8975-A4AF-44B9-9E09-202991544609}" sibTransId="{C4FEFA18-3EE2-4731-8AAA-33F2C3023CAC}"/>
    <dgm:cxn modelId="{CCF25C19-E3E3-47EC-95A6-BF5308AAC9BF}" type="presOf" srcId="{85983087-D97A-4CE9-AFF8-028E0CB272F6}" destId="{2DF83F2D-15B7-4C3F-ACDF-8EA0F1914316}" srcOrd="0" destOrd="0" presId="urn:microsoft.com/office/officeart/2005/8/layout/equation1"/>
    <dgm:cxn modelId="{3CC380A6-EC0F-4531-8F02-D815E773AC5B}" type="presOf" srcId="{363E52B0-6D0C-42FF-93E6-011A87F1883D}" destId="{0010C869-44F3-4978-9A52-C09AF38937EC}" srcOrd="0" destOrd="0" presId="urn:microsoft.com/office/officeart/2005/8/layout/equation1"/>
    <dgm:cxn modelId="{91949687-09F4-46D8-94A4-C527CA1995B0}" type="presOf" srcId="{5A938851-0DDB-4726-9E2F-6440983CAA0B}" destId="{D6BB5A05-8C29-46E3-B5A1-CBD910D8F3D9}" srcOrd="0" destOrd="0" presId="urn:microsoft.com/office/officeart/2005/8/layout/equation1"/>
    <dgm:cxn modelId="{560FB5D7-B487-4A6D-A6F2-606451503775}" type="presOf" srcId="{8AFCDBDC-BDE6-47A6-B3A6-2095C4800610}" destId="{4F3B2459-E353-4D59-9210-D5AE9F2AFAF1}" srcOrd="0" destOrd="0" presId="urn:microsoft.com/office/officeart/2005/8/layout/equation1"/>
    <dgm:cxn modelId="{6F29B2CF-21DD-4880-8F62-B30EC1F3C8C3}" type="presParOf" srcId="{318C860B-D0D6-4FF0-ACC9-2B79797C7EE8}" destId="{48E666E5-7AAD-4298-8FD0-8A5765C781B9}" srcOrd="0" destOrd="0" presId="urn:microsoft.com/office/officeart/2005/8/layout/equation1"/>
    <dgm:cxn modelId="{01E3D7E2-629A-4D17-B580-A9CB81D6DFBD}" type="presParOf" srcId="{318C860B-D0D6-4FF0-ACC9-2B79797C7EE8}" destId="{13D6E2E0-7744-4157-A71A-B2FA4E74B090}" srcOrd="1" destOrd="0" presId="urn:microsoft.com/office/officeart/2005/8/layout/equation1"/>
    <dgm:cxn modelId="{B7D29F14-A9E9-4A61-B6FF-BF97B4B1B6DD}" type="presParOf" srcId="{318C860B-D0D6-4FF0-ACC9-2B79797C7EE8}" destId="{4B03FE3E-0266-4A69-B185-629BBD71625C}" srcOrd="2" destOrd="0" presId="urn:microsoft.com/office/officeart/2005/8/layout/equation1"/>
    <dgm:cxn modelId="{E0E31223-B9C8-454E-AF91-040BAC704F62}" type="presParOf" srcId="{318C860B-D0D6-4FF0-ACC9-2B79797C7EE8}" destId="{7ADEDA6B-5F19-481F-BCF1-4563987FC906}" srcOrd="3" destOrd="0" presId="urn:microsoft.com/office/officeart/2005/8/layout/equation1"/>
    <dgm:cxn modelId="{B37C8E6E-FC99-4A99-890E-D180BC95932F}" type="presParOf" srcId="{318C860B-D0D6-4FF0-ACC9-2B79797C7EE8}" destId="{7A85D602-2191-4F81-9731-CEB44E60A93D}" srcOrd="4" destOrd="0" presId="urn:microsoft.com/office/officeart/2005/8/layout/equation1"/>
    <dgm:cxn modelId="{F9B85A0F-9475-453C-AD1D-29FEF8E0F72E}" type="presParOf" srcId="{318C860B-D0D6-4FF0-ACC9-2B79797C7EE8}" destId="{52AD5765-F978-4975-B6C8-2CDFA721AE0A}" srcOrd="5" destOrd="0" presId="urn:microsoft.com/office/officeart/2005/8/layout/equation1"/>
    <dgm:cxn modelId="{1ED6D549-421F-4C20-A1D3-6E976EA2C44D}" type="presParOf" srcId="{318C860B-D0D6-4FF0-ACC9-2B79797C7EE8}" destId="{BBCDAE37-D09A-4DB5-9C6D-748C5BF6F90B}" srcOrd="6" destOrd="0" presId="urn:microsoft.com/office/officeart/2005/8/layout/equation1"/>
    <dgm:cxn modelId="{D5BCD2A2-678E-405E-A6FE-06319BE2711C}" type="presParOf" srcId="{318C860B-D0D6-4FF0-ACC9-2B79797C7EE8}" destId="{CE75A643-41DD-4DCE-AE77-DDF25BE5BF6B}" srcOrd="7" destOrd="0" presId="urn:microsoft.com/office/officeart/2005/8/layout/equation1"/>
    <dgm:cxn modelId="{E118CA06-E0D7-4A92-B715-6382B476AB82}" type="presParOf" srcId="{318C860B-D0D6-4FF0-ACC9-2B79797C7EE8}" destId="{2DF83F2D-15B7-4C3F-ACDF-8EA0F1914316}" srcOrd="8" destOrd="0" presId="urn:microsoft.com/office/officeart/2005/8/layout/equation1"/>
    <dgm:cxn modelId="{681152F0-FA44-43AB-AC1C-D67CAFDDE7FD}" type="presParOf" srcId="{318C860B-D0D6-4FF0-ACC9-2B79797C7EE8}" destId="{F2CA7C68-AA54-4E00-9B65-33878451C6E0}" srcOrd="9" destOrd="0" presId="urn:microsoft.com/office/officeart/2005/8/layout/equation1"/>
    <dgm:cxn modelId="{8690EECB-61FE-4DC7-B7EC-DAD323700FDE}" type="presParOf" srcId="{318C860B-D0D6-4FF0-ACC9-2B79797C7EE8}" destId="{4F3B2459-E353-4D59-9210-D5AE9F2AFAF1}" srcOrd="10" destOrd="0" presId="urn:microsoft.com/office/officeart/2005/8/layout/equation1"/>
    <dgm:cxn modelId="{C96A4B59-4A17-4EF5-82B7-05EECAE112F9}" type="presParOf" srcId="{318C860B-D0D6-4FF0-ACC9-2B79797C7EE8}" destId="{43FB7432-9C71-4B64-9FD8-EBF8BB9ABA87}" srcOrd="11" destOrd="0" presId="urn:microsoft.com/office/officeart/2005/8/layout/equation1"/>
    <dgm:cxn modelId="{526F41E1-986C-4F3E-B3CC-F4EFE418A710}" type="presParOf" srcId="{318C860B-D0D6-4FF0-ACC9-2B79797C7EE8}" destId="{0010C869-44F3-4978-9A52-C09AF38937EC}" srcOrd="12" destOrd="0" presId="urn:microsoft.com/office/officeart/2005/8/layout/equation1"/>
    <dgm:cxn modelId="{DDEAEF22-C395-4D18-8587-0D2ABAA00C82}" type="presParOf" srcId="{318C860B-D0D6-4FF0-ACC9-2B79797C7EE8}" destId="{829FEEB4-B9F6-40C4-B489-B30EC5E0A797}" srcOrd="13" destOrd="0" presId="urn:microsoft.com/office/officeart/2005/8/layout/equation1"/>
    <dgm:cxn modelId="{D759BB7A-6CBE-41F6-817C-2295FFD65B8E}" type="presParOf" srcId="{318C860B-D0D6-4FF0-ACC9-2B79797C7EE8}" destId="{D6BB5A05-8C29-46E3-B5A1-CBD910D8F3D9}" srcOrd="14" destOrd="0" presId="urn:microsoft.com/office/officeart/2005/8/layout/equation1"/>
    <dgm:cxn modelId="{508D9A35-3DCA-4EDD-8468-B75B4CD58911}" type="presParOf" srcId="{318C860B-D0D6-4FF0-ACC9-2B79797C7EE8}" destId="{9ECB0C01-04CB-41F5-A04F-D9AD38C3372D}" srcOrd="15" destOrd="0" presId="urn:microsoft.com/office/officeart/2005/8/layout/equation1"/>
    <dgm:cxn modelId="{B93B7420-8679-4F49-A545-7536A26D9459}" type="presParOf" srcId="{318C860B-D0D6-4FF0-ACC9-2B79797C7EE8}" destId="{989A6326-CB0E-41A5-A769-5E5B87B387A1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D274F9-EEDD-4E16-8AED-3E9C51ADB139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94753412-E599-4E36-BC9B-5197ED5EC62B}">
      <dgm:prSet phldrT="[Tekst]"/>
      <dgm:spPr/>
      <dgm:t>
        <a:bodyPr/>
        <a:lstStyle/>
        <a:p>
          <a:r>
            <a:rPr lang="hr-HR" dirty="0" smtClean="0"/>
            <a:t>18</a:t>
          </a:r>
          <a:endParaRPr lang="hr-HR" dirty="0"/>
        </a:p>
      </dgm:t>
    </dgm:pt>
    <dgm:pt modelId="{20B43877-FC00-4386-8621-CF1DF57C03C1}" type="parTrans" cxnId="{BF301E6B-AEAF-468C-970D-B44490E9B4B8}">
      <dgm:prSet/>
      <dgm:spPr/>
      <dgm:t>
        <a:bodyPr/>
        <a:lstStyle/>
        <a:p>
          <a:endParaRPr lang="hr-HR"/>
        </a:p>
      </dgm:t>
    </dgm:pt>
    <dgm:pt modelId="{36B4C1F0-1B74-44B8-97DA-29669244CD33}" type="sibTrans" cxnId="{BF301E6B-AEAF-468C-970D-B44490E9B4B8}">
      <dgm:prSet/>
      <dgm:spPr/>
      <dgm:t>
        <a:bodyPr/>
        <a:lstStyle/>
        <a:p>
          <a:endParaRPr lang="hr-HR"/>
        </a:p>
      </dgm:t>
    </dgm:pt>
    <dgm:pt modelId="{1D15C563-E46F-4BE4-86C4-77A14D268EB1}">
      <dgm:prSet phldrT="[Tekst]"/>
      <dgm:spPr/>
      <dgm:t>
        <a:bodyPr/>
        <a:lstStyle/>
        <a:p>
          <a:r>
            <a:rPr lang="hr-HR" dirty="0" smtClean="0"/>
            <a:t>26</a:t>
          </a:r>
          <a:endParaRPr lang="hr-HR" dirty="0"/>
        </a:p>
      </dgm:t>
    </dgm:pt>
    <dgm:pt modelId="{E2FC9200-2110-4B2D-A628-BD8F0C120B5D}" type="parTrans" cxnId="{F717B33E-297B-4BA2-A427-1EE2848E4EC6}">
      <dgm:prSet/>
      <dgm:spPr/>
      <dgm:t>
        <a:bodyPr/>
        <a:lstStyle/>
        <a:p>
          <a:endParaRPr lang="hr-HR"/>
        </a:p>
      </dgm:t>
    </dgm:pt>
    <dgm:pt modelId="{1EB8CD4C-A25E-47CE-B90C-A2330F26B0B4}" type="sibTrans" cxnId="{F717B33E-297B-4BA2-A427-1EE2848E4EC6}">
      <dgm:prSet/>
      <dgm:spPr/>
      <dgm:t>
        <a:bodyPr/>
        <a:lstStyle/>
        <a:p>
          <a:endParaRPr lang="hr-HR"/>
        </a:p>
      </dgm:t>
    </dgm:pt>
    <dgm:pt modelId="{4E96FA69-B1FB-45C8-953F-B6EF229575AB}">
      <dgm:prSet phldrT="[Tekst]"/>
      <dgm:spPr/>
      <dgm:t>
        <a:bodyPr/>
        <a:lstStyle/>
        <a:p>
          <a:r>
            <a:rPr lang="hr-HR" dirty="0" smtClean="0"/>
            <a:t>44</a:t>
          </a:r>
          <a:endParaRPr lang="hr-HR" dirty="0"/>
        </a:p>
      </dgm:t>
    </dgm:pt>
    <dgm:pt modelId="{ACFC0AE6-A799-40B9-B528-35119AB6C975}" type="parTrans" cxnId="{FB1D40BD-EE14-406F-AF22-58C1905CD48A}">
      <dgm:prSet/>
      <dgm:spPr/>
      <dgm:t>
        <a:bodyPr/>
        <a:lstStyle/>
        <a:p>
          <a:endParaRPr lang="hr-HR"/>
        </a:p>
      </dgm:t>
    </dgm:pt>
    <dgm:pt modelId="{0CA15868-CFF7-4C1B-92E9-06DD872C603F}" type="sibTrans" cxnId="{FB1D40BD-EE14-406F-AF22-58C1905CD48A}">
      <dgm:prSet/>
      <dgm:spPr/>
      <dgm:t>
        <a:bodyPr/>
        <a:lstStyle/>
        <a:p>
          <a:endParaRPr lang="hr-HR"/>
        </a:p>
      </dgm:t>
    </dgm:pt>
    <dgm:pt modelId="{A1C4018D-3F3E-4824-9910-99F63345BB8A}" type="pres">
      <dgm:prSet presAssocID="{54D274F9-EEDD-4E16-8AED-3E9C51ADB139}" presName="linearFlow" presStyleCnt="0">
        <dgm:presLayoutVars>
          <dgm:dir/>
          <dgm:resizeHandles val="exact"/>
        </dgm:presLayoutVars>
      </dgm:prSet>
      <dgm:spPr/>
    </dgm:pt>
    <dgm:pt modelId="{A3FE2A76-934F-4084-8B1D-BA4D77AB101C}" type="pres">
      <dgm:prSet presAssocID="{94753412-E599-4E36-BC9B-5197ED5EC62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F11850D-1F57-4C57-B2D0-D8B3AB78E429}" type="pres">
      <dgm:prSet presAssocID="{36B4C1F0-1B74-44B8-97DA-29669244CD33}" presName="spacerL" presStyleCnt="0"/>
      <dgm:spPr/>
    </dgm:pt>
    <dgm:pt modelId="{6733FF75-3FDF-45B0-B16B-5E845BB4F79D}" type="pres">
      <dgm:prSet presAssocID="{36B4C1F0-1B74-44B8-97DA-29669244CD33}" presName="sibTrans" presStyleLbl="sibTrans2D1" presStyleIdx="0" presStyleCnt="2"/>
      <dgm:spPr/>
      <dgm:t>
        <a:bodyPr/>
        <a:lstStyle/>
        <a:p>
          <a:endParaRPr lang="hr-HR"/>
        </a:p>
      </dgm:t>
    </dgm:pt>
    <dgm:pt modelId="{A71707E1-8025-4770-9CBE-52FC7760A05B}" type="pres">
      <dgm:prSet presAssocID="{36B4C1F0-1B74-44B8-97DA-29669244CD33}" presName="spacerR" presStyleCnt="0"/>
      <dgm:spPr/>
    </dgm:pt>
    <dgm:pt modelId="{1987E88F-6111-4D8E-A008-27274864ACC4}" type="pres">
      <dgm:prSet presAssocID="{1D15C563-E46F-4BE4-86C4-77A14D268EB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42CB2D4-6552-4397-BEAB-959EC720E79B}" type="pres">
      <dgm:prSet presAssocID="{1EB8CD4C-A25E-47CE-B90C-A2330F26B0B4}" presName="spacerL" presStyleCnt="0"/>
      <dgm:spPr/>
    </dgm:pt>
    <dgm:pt modelId="{2B1C5275-E299-40C7-9EEB-2A9737374FBA}" type="pres">
      <dgm:prSet presAssocID="{1EB8CD4C-A25E-47CE-B90C-A2330F26B0B4}" presName="sibTrans" presStyleLbl="sibTrans2D1" presStyleIdx="1" presStyleCnt="2"/>
      <dgm:spPr/>
      <dgm:t>
        <a:bodyPr/>
        <a:lstStyle/>
        <a:p>
          <a:endParaRPr lang="hr-HR"/>
        </a:p>
      </dgm:t>
    </dgm:pt>
    <dgm:pt modelId="{5C615DFB-0E2C-4FC6-B422-1E95576BE00F}" type="pres">
      <dgm:prSet presAssocID="{1EB8CD4C-A25E-47CE-B90C-A2330F26B0B4}" presName="spacerR" presStyleCnt="0"/>
      <dgm:spPr/>
    </dgm:pt>
    <dgm:pt modelId="{C18DFEB1-C3FE-48CF-98A8-3DCB04EDE84F}" type="pres">
      <dgm:prSet presAssocID="{4E96FA69-B1FB-45C8-953F-B6EF229575A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47013DE-7961-44A9-82EA-74BEACC88CB3}" type="presOf" srcId="{1D15C563-E46F-4BE4-86C4-77A14D268EB1}" destId="{1987E88F-6111-4D8E-A008-27274864ACC4}" srcOrd="0" destOrd="0" presId="urn:microsoft.com/office/officeart/2005/8/layout/equation1"/>
    <dgm:cxn modelId="{521757AE-82AA-493D-8B46-2A40A4564157}" type="presOf" srcId="{94753412-E599-4E36-BC9B-5197ED5EC62B}" destId="{A3FE2A76-934F-4084-8B1D-BA4D77AB101C}" srcOrd="0" destOrd="0" presId="urn:microsoft.com/office/officeart/2005/8/layout/equation1"/>
    <dgm:cxn modelId="{3CE767DE-8485-43D2-94DC-3DE609AE7A25}" type="presOf" srcId="{1EB8CD4C-A25E-47CE-B90C-A2330F26B0B4}" destId="{2B1C5275-E299-40C7-9EEB-2A9737374FBA}" srcOrd="0" destOrd="0" presId="urn:microsoft.com/office/officeart/2005/8/layout/equation1"/>
    <dgm:cxn modelId="{F717B33E-297B-4BA2-A427-1EE2848E4EC6}" srcId="{54D274F9-EEDD-4E16-8AED-3E9C51ADB139}" destId="{1D15C563-E46F-4BE4-86C4-77A14D268EB1}" srcOrd="1" destOrd="0" parTransId="{E2FC9200-2110-4B2D-A628-BD8F0C120B5D}" sibTransId="{1EB8CD4C-A25E-47CE-B90C-A2330F26B0B4}"/>
    <dgm:cxn modelId="{A5D4F783-53E8-4FE2-986D-41E3F1752F58}" type="presOf" srcId="{36B4C1F0-1B74-44B8-97DA-29669244CD33}" destId="{6733FF75-3FDF-45B0-B16B-5E845BB4F79D}" srcOrd="0" destOrd="0" presId="urn:microsoft.com/office/officeart/2005/8/layout/equation1"/>
    <dgm:cxn modelId="{FB1D40BD-EE14-406F-AF22-58C1905CD48A}" srcId="{54D274F9-EEDD-4E16-8AED-3E9C51ADB139}" destId="{4E96FA69-B1FB-45C8-953F-B6EF229575AB}" srcOrd="2" destOrd="0" parTransId="{ACFC0AE6-A799-40B9-B528-35119AB6C975}" sibTransId="{0CA15868-CFF7-4C1B-92E9-06DD872C603F}"/>
    <dgm:cxn modelId="{BF301E6B-AEAF-468C-970D-B44490E9B4B8}" srcId="{54D274F9-EEDD-4E16-8AED-3E9C51ADB139}" destId="{94753412-E599-4E36-BC9B-5197ED5EC62B}" srcOrd="0" destOrd="0" parTransId="{20B43877-FC00-4386-8621-CF1DF57C03C1}" sibTransId="{36B4C1F0-1B74-44B8-97DA-29669244CD33}"/>
    <dgm:cxn modelId="{B87C6AB5-F157-4800-B5D8-CE4A4D4B5B79}" type="presOf" srcId="{54D274F9-EEDD-4E16-8AED-3E9C51ADB139}" destId="{A1C4018D-3F3E-4824-9910-99F63345BB8A}" srcOrd="0" destOrd="0" presId="urn:microsoft.com/office/officeart/2005/8/layout/equation1"/>
    <dgm:cxn modelId="{CE527DDF-7053-4632-AD32-7A31B4ADF2E8}" type="presOf" srcId="{4E96FA69-B1FB-45C8-953F-B6EF229575AB}" destId="{C18DFEB1-C3FE-48CF-98A8-3DCB04EDE84F}" srcOrd="0" destOrd="0" presId="urn:microsoft.com/office/officeart/2005/8/layout/equation1"/>
    <dgm:cxn modelId="{00DFFCBE-0E5C-4A3B-8011-A2638E4183B2}" type="presParOf" srcId="{A1C4018D-3F3E-4824-9910-99F63345BB8A}" destId="{A3FE2A76-934F-4084-8B1D-BA4D77AB101C}" srcOrd="0" destOrd="0" presId="urn:microsoft.com/office/officeart/2005/8/layout/equation1"/>
    <dgm:cxn modelId="{95B833CA-1E51-4946-BC59-B55E5272D203}" type="presParOf" srcId="{A1C4018D-3F3E-4824-9910-99F63345BB8A}" destId="{8F11850D-1F57-4C57-B2D0-D8B3AB78E429}" srcOrd="1" destOrd="0" presId="urn:microsoft.com/office/officeart/2005/8/layout/equation1"/>
    <dgm:cxn modelId="{CA67CAD1-C558-44D8-A3E1-A435EE5DA660}" type="presParOf" srcId="{A1C4018D-3F3E-4824-9910-99F63345BB8A}" destId="{6733FF75-3FDF-45B0-B16B-5E845BB4F79D}" srcOrd="2" destOrd="0" presId="urn:microsoft.com/office/officeart/2005/8/layout/equation1"/>
    <dgm:cxn modelId="{28D8DEF6-2FD1-425A-AFEA-53222D10A8A2}" type="presParOf" srcId="{A1C4018D-3F3E-4824-9910-99F63345BB8A}" destId="{A71707E1-8025-4770-9CBE-52FC7760A05B}" srcOrd="3" destOrd="0" presId="urn:microsoft.com/office/officeart/2005/8/layout/equation1"/>
    <dgm:cxn modelId="{989E5A3D-8EF8-40D1-82F3-368DA32EE75A}" type="presParOf" srcId="{A1C4018D-3F3E-4824-9910-99F63345BB8A}" destId="{1987E88F-6111-4D8E-A008-27274864ACC4}" srcOrd="4" destOrd="0" presId="urn:microsoft.com/office/officeart/2005/8/layout/equation1"/>
    <dgm:cxn modelId="{7824F85C-0F8C-47A9-BFB7-B9166043C94F}" type="presParOf" srcId="{A1C4018D-3F3E-4824-9910-99F63345BB8A}" destId="{A42CB2D4-6552-4397-BEAB-959EC720E79B}" srcOrd="5" destOrd="0" presId="urn:microsoft.com/office/officeart/2005/8/layout/equation1"/>
    <dgm:cxn modelId="{F112EB68-9BE8-440C-A943-75190656F647}" type="presParOf" srcId="{A1C4018D-3F3E-4824-9910-99F63345BB8A}" destId="{2B1C5275-E299-40C7-9EEB-2A9737374FBA}" srcOrd="6" destOrd="0" presId="urn:microsoft.com/office/officeart/2005/8/layout/equation1"/>
    <dgm:cxn modelId="{1D429573-C4B9-4A1C-B6FA-A0E93C4B61E8}" type="presParOf" srcId="{A1C4018D-3F3E-4824-9910-99F63345BB8A}" destId="{5C615DFB-0E2C-4FC6-B422-1E95576BE00F}" srcOrd="7" destOrd="0" presId="urn:microsoft.com/office/officeart/2005/8/layout/equation1"/>
    <dgm:cxn modelId="{6D9B6E94-63D5-4E5D-9800-CDC64317D9FA}" type="presParOf" srcId="{A1C4018D-3F3E-4824-9910-99F63345BB8A}" destId="{C18DFEB1-C3FE-48CF-98A8-3DCB04EDE84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C38-3A10-41E1-8D18-A0B8FD1CDF91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9F13-DD63-4E29-B46E-16D032A40E23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24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C38-3A10-41E1-8D18-A0B8FD1CDF91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9F13-DD63-4E29-B46E-16D032A40E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935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C38-3A10-41E1-8D18-A0B8FD1CDF91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9F13-DD63-4E29-B46E-16D032A40E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301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C38-3A10-41E1-8D18-A0B8FD1CDF91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9F13-DD63-4E29-B46E-16D032A40E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662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C38-3A10-41E1-8D18-A0B8FD1CDF91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9F13-DD63-4E29-B46E-16D032A40E23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35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C38-3A10-41E1-8D18-A0B8FD1CDF91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9F13-DD63-4E29-B46E-16D032A40E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050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C38-3A10-41E1-8D18-A0B8FD1CDF91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9F13-DD63-4E29-B46E-16D032A40E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082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C38-3A10-41E1-8D18-A0B8FD1CDF91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9F13-DD63-4E29-B46E-16D032A40E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933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C38-3A10-41E1-8D18-A0B8FD1CDF91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9F13-DD63-4E29-B46E-16D032A40E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347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FA8CC38-3A10-41E1-8D18-A0B8FD1CDF91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699F13-DD63-4E29-B46E-16D032A40E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907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C38-3A10-41E1-8D18-A0B8FD1CDF91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9F13-DD63-4E29-B46E-16D032A40E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113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FA8CC38-3A10-41E1-8D18-A0B8FD1CDF91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699F13-DD63-4E29-B46E-16D032A40E23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85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upisi.weebly.com/pravilnici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os.hr/" TargetMode="External"/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kole.hr/" TargetMode="External"/><Relationship Id="rId5" Type="http://schemas.openxmlformats.org/officeDocument/2006/relationships/hyperlink" Target="http://www.ucenici.hr/" TargetMode="External"/><Relationship Id="rId4" Type="http://schemas.openxmlformats.org/officeDocument/2006/relationships/hyperlink" Target="http://www.srednja.hr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rav.ffzg.hr/zanimanja" TargetMode="External"/><Relationship Id="rId2" Type="http://schemas.openxmlformats.org/officeDocument/2006/relationships/hyperlink" Target="http://www.hzz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kole.hr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UPISI U SREDNJU ŠKOLU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58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KONAČAN ZBROJ</a:t>
            </a:r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60997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643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BODOVANJE ZA STRUKOVNE ŠKOLE I OBRTNIČKA ZANIMANJA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966171"/>
              </p:ext>
            </p:extLst>
          </p:nvPr>
        </p:nvGraphicFramePr>
        <p:xfrm>
          <a:off x="697468" y="1737360"/>
          <a:ext cx="10058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 RAZRED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6. RAZRED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7. RAZRED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8. RAZRED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UKUPAN PROSJEK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4,50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4,00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4,50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18,00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 marL="87464" marR="8746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434301"/>
              </p:ext>
            </p:extLst>
          </p:nvPr>
        </p:nvGraphicFramePr>
        <p:xfrm>
          <a:off x="838200" y="2836545"/>
          <a:ext cx="7086600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8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765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030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62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PROSJEK OCJENA IZ PREDMETA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7. 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 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HRVATSKI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MATEMATIKA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NJEMAČKI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UKUPNO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2660155757"/>
              </p:ext>
            </p:extLst>
          </p:nvPr>
        </p:nvGraphicFramePr>
        <p:xfrm>
          <a:off x="5277396" y="4329066"/>
          <a:ext cx="8490856" cy="1179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39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SE RAČUNA DODATNI ELEMENT?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Boduju se rezultati postignuti iz znanja za glavne predmete (HJ, MAT, EJ), rezultati za 2 važna predmeta za pojedine škole i za 1 predmet koji je odabrala pojedina škola</a:t>
            </a:r>
          </a:p>
          <a:p>
            <a:r>
              <a:rPr lang="hr-HR" sz="2400" dirty="0" smtClean="0"/>
              <a:t>Boduju se samo državna i međunarodna natjecanja</a:t>
            </a:r>
          </a:p>
          <a:p>
            <a:pPr marL="0" indent="0">
              <a:buNone/>
            </a:pPr>
            <a:endParaRPr lang="hr-HR" sz="2400" dirty="0" smtClean="0"/>
          </a:p>
          <a:p>
            <a:endParaRPr lang="hr-HR" dirty="0" smtClean="0"/>
          </a:p>
          <a:p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729776"/>
              </p:ext>
            </p:extLst>
          </p:nvPr>
        </p:nvGraphicFramePr>
        <p:xfrm>
          <a:off x="584199" y="3413958"/>
          <a:ext cx="113284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32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321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321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MJESTO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BODOVI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POJEDINAC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1., 2., 3.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5.,6.,7.,8.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IZRAVAN UPIS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ČLAN SKUPINE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5.,6.,7.,8.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 BODA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ČLAN SKUPINE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5.,6.,7.,8.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 BODA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ČLAN SKUPINE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5.,6.,7.,8.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 BODA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ČLAN SKUPINE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SUDJELOVANJE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5.,6.,7.,8.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 BOD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05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BODOVANJE SPORTSKIH REZULTATA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Boduju se rezultati postignuti na natjecanjima školskih sportskih društava od 5.-8. razreda</a:t>
            </a:r>
          </a:p>
          <a:p>
            <a:r>
              <a:rPr lang="hr-HR" sz="2400" dirty="0" smtClean="0"/>
              <a:t>Detalji o postupcima i prikupljanju dokumentacije možete pronaći u Pravilniku o elementima i kriterijima za upis u sr. školu</a:t>
            </a:r>
          </a:p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36030"/>
              </p:ext>
            </p:extLst>
          </p:nvPr>
        </p:nvGraphicFramePr>
        <p:xfrm>
          <a:off x="647698" y="3448662"/>
          <a:ext cx="11150604" cy="252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6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876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876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876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32202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MJESTO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BODOVI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2202">
                <a:tc>
                  <a:txBody>
                    <a:bodyPr/>
                    <a:lstStyle/>
                    <a:p>
                      <a:r>
                        <a:rPr lang="hr-HR" dirty="0" smtClean="0"/>
                        <a:t>ČLAN SKUPINE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 – 8.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2202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 - 8.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2202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 – 8.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97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ROKOVI ZA UPIS U ODJELE ZA SPORTAŠE</a:t>
            </a:r>
            <a:endParaRPr lang="hr-HR" dirty="0">
              <a:solidFill>
                <a:srgbClr val="FF000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613657"/>
              </p:ext>
            </p:extLst>
          </p:nvPr>
        </p:nvGraphicFramePr>
        <p:xfrm>
          <a:off x="764698" y="1737360"/>
          <a:ext cx="11325702" cy="4968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8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628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05660">
                <a:tc>
                  <a:txBody>
                    <a:bodyPr/>
                    <a:lstStyle/>
                    <a:p>
                      <a:r>
                        <a:rPr lang="hr-HR" dirty="0" smtClean="0"/>
                        <a:t>Kandidati koji se upisuju u razrede za sportaše iskazuju interes za upis u </a:t>
                      </a:r>
                      <a:r>
                        <a:rPr lang="hr-HR" dirty="0" err="1" smtClean="0"/>
                        <a:t>NISpuSŠ</a:t>
                      </a:r>
                      <a:r>
                        <a:rPr lang="hr-HR" dirty="0" smtClean="0"/>
                        <a:t>-u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25.-31.5.2017.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50943">
                <a:tc>
                  <a:txBody>
                    <a:bodyPr/>
                    <a:lstStyle/>
                    <a:p>
                      <a:r>
                        <a:rPr lang="hr-HR" dirty="0" smtClean="0"/>
                        <a:t>Središnji državni ured za šport šalje </a:t>
                      </a:r>
                      <a:r>
                        <a:rPr lang="hr-HR" dirty="0" err="1" smtClean="0"/>
                        <a:t>nerangirane</a:t>
                      </a:r>
                      <a:r>
                        <a:rPr lang="hr-HR" dirty="0" smtClean="0"/>
                        <a:t> liste kandidata po sportovima nacionalnim sportskim savezima u svrhu izrade rang</a:t>
                      </a:r>
                      <a:r>
                        <a:rPr lang="hr-HR" baseline="0" dirty="0" smtClean="0"/>
                        <a:t> lista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1.6.2017.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05660">
                <a:tc>
                  <a:txBody>
                    <a:bodyPr/>
                    <a:lstStyle/>
                    <a:p>
                      <a:r>
                        <a:rPr lang="hr-HR" dirty="0" smtClean="0"/>
                        <a:t>Nacionalni sportski savez izrađuje preliminarne rang-liste prema kriterijima sportske uspješnosti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2.-12.6.2017.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0566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Nac</a:t>
                      </a:r>
                      <a:r>
                        <a:rPr lang="hr-HR" dirty="0" smtClean="0"/>
                        <a:t>. sportski savez službeno objavljuje preliminarne rang-liste na naslovnicama svojih stranica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13.6.2017.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6772">
                <a:tc>
                  <a:txBody>
                    <a:bodyPr/>
                    <a:lstStyle/>
                    <a:p>
                      <a:r>
                        <a:rPr lang="hr-HR" dirty="0" smtClean="0"/>
                        <a:t>Prigovori kandidata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13.-19.6.2017.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6772">
                <a:tc>
                  <a:txBody>
                    <a:bodyPr/>
                    <a:lstStyle/>
                    <a:p>
                      <a:r>
                        <a:rPr lang="hr-HR" dirty="0" smtClean="0"/>
                        <a:t>Objava službene rang liste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20.6.2017.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6772">
                <a:tc>
                  <a:txBody>
                    <a:bodyPr/>
                    <a:lstStyle/>
                    <a:p>
                      <a:r>
                        <a:rPr lang="hr-HR" dirty="0" smtClean="0"/>
                        <a:t>Unos rang lista i dodjela bodova kandidatima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20.-23.6.2017.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55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BODOVANJE POSEBNOG ELEMENTA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651863"/>
          </a:xfrm>
        </p:spPr>
        <p:txBody>
          <a:bodyPr>
            <a:normAutofit/>
          </a:bodyPr>
          <a:lstStyle/>
          <a:p>
            <a:r>
              <a:rPr lang="hr-HR" dirty="0"/>
              <a:t>Poseban element vrednovanja čini uspjeh kandidata koji su ostvarili u otežanim uvjetima </a:t>
            </a:r>
            <a:r>
              <a:rPr lang="hr-HR" dirty="0" smtClean="0"/>
              <a:t>obrazovanja</a:t>
            </a:r>
          </a:p>
          <a:p>
            <a:pPr marL="0" indent="0"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dirty="0"/>
              <a:t>Kandidatima će se priznati ostvarivanje </a:t>
            </a:r>
            <a:r>
              <a:rPr lang="hr-HR" u="sng" dirty="0"/>
              <a:t>isključivo jednoga</a:t>
            </a:r>
            <a:r>
              <a:rPr lang="hr-HR" dirty="0"/>
              <a:t> (najpovoljnijega) od sljedećih prava:</a:t>
            </a:r>
            <a:br>
              <a:rPr lang="hr-HR" dirty="0"/>
            </a:br>
            <a:endParaRPr lang="hr-HR" dirty="0" smtClean="0"/>
          </a:p>
          <a:p>
            <a:r>
              <a:rPr lang="hr-HR" dirty="0" smtClean="0"/>
              <a:t>- kandidat </a:t>
            </a:r>
            <a:r>
              <a:rPr lang="hr-HR" dirty="0"/>
              <a:t>sa zdravstvenim teškoćama</a:t>
            </a:r>
          </a:p>
          <a:p>
            <a:r>
              <a:rPr lang="hr-HR" dirty="0" smtClean="0"/>
              <a:t>-kandidat </a:t>
            </a:r>
            <a:r>
              <a:rPr lang="hr-HR" dirty="0"/>
              <a:t>koji živi uz jednoga ili oba roditelja s dugotrajnom teškom bolesti</a:t>
            </a:r>
          </a:p>
          <a:p>
            <a:r>
              <a:rPr lang="hr-HR" dirty="0" smtClean="0"/>
              <a:t>-kandidat </a:t>
            </a:r>
            <a:r>
              <a:rPr lang="hr-HR" dirty="0"/>
              <a:t>koji živi uz dugotrajno nezaposlena oba roditelja</a:t>
            </a:r>
          </a:p>
          <a:p>
            <a:r>
              <a:rPr lang="hr-HR" dirty="0" smtClean="0"/>
              <a:t>-kandidat </a:t>
            </a:r>
            <a:r>
              <a:rPr lang="hr-HR" dirty="0"/>
              <a:t>koji živi uz samohranoga roditelja korisnika socijalne skrbi</a:t>
            </a:r>
          </a:p>
          <a:p>
            <a:r>
              <a:rPr lang="hr-HR" dirty="0" smtClean="0"/>
              <a:t>-kandidat </a:t>
            </a:r>
            <a:r>
              <a:rPr lang="hr-HR" dirty="0"/>
              <a:t>kojem je jedan roditelj preminuo</a:t>
            </a:r>
          </a:p>
          <a:p>
            <a:r>
              <a:rPr lang="hr-HR" dirty="0" smtClean="0"/>
              <a:t>-kandidat </a:t>
            </a:r>
            <a:r>
              <a:rPr lang="hr-HR" dirty="0"/>
              <a:t>koji je bez roditelja ili odgovarajuće roditeljske skrbi</a:t>
            </a:r>
          </a:p>
          <a:p>
            <a:r>
              <a:rPr lang="hr-HR" dirty="0" smtClean="0"/>
              <a:t>-kandidat </a:t>
            </a:r>
            <a:r>
              <a:rPr lang="hr-HR" dirty="0"/>
              <a:t>koji je pripadnik romske nacionalne manjine i</a:t>
            </a:r>
          </a:p>
          <a:p>
            <a:r>
              <a:rPr lang="hr-HR" dirty="0" smtClean="0"/>
              <a:t>Za </a:t>
            </a:r>
            <a:r>
              <a:rPr lang="hr-HR" dirty="0"/>
              <a:t>detaljne informacije o tu navedenim "Posebnim elementima" pogledajte  </a:t>
            </a:r>
            <a:r>
              <a:rPr lang="hr-HR" dirty="0">
                <a:hlinkClick r:id="rId2"/>
              </a:rPr>
              <a:t>Pravilnik o elementima i kriterijima za izbor kandidata za upis u I. r </a:t>
            </a:r>
            <a:r>
              <a:rPr lang="hr-HR" dirty="0" err="1">
                <a:hlinkClick r:id="rId2"/>
              </a:rPr>
              <a:t>azred</a:t>
            </a:r>
            <a:r>
              <a:rPr lang="hr-HR" dirty="0">
                <a:hlinkClick r:id="rId2"/>
              </a:rPr>
              <a:t> srednje škole</a:t>
            </a:r>
            <a:r>
              <a:rPr lang="hr-HR" dirty="0"/>
              <a:t>. Za sve gore navedene slučajeve propisana je određena dokumentacija koju trebate dostaviti. 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4471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954" y="286603"/>
            <a:ext cx="7121769" cy="5982312"/>
          </a:xfrm>
        </p:spPr>
      </p:pic>
    </p:spTree>
    <p:extLst>
      <p:ext uri="{BB962C8B-B14F-4D97-AF65-F5344CB8AC3E}">
        <p14:creationId xmlns:p14="http://schemas.microsoft.com/office/powerpoint/2010/main" val="131970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038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JESENSKI ROK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208941"/>
              </p:ext>
            </p:extLst>
          </p:nvPr>
        </p:nvGraphicFramePr>
        <p:xfrm>
          <a:off x="113211" y="1010240"/>
          <a:ext cx="11895909" cy="623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05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053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Početak prijava u sustav i prijava </a:t>
                      </a:r>
                      <a:r>
                        <a:rPr lang="hr-HR" dirty="0" err="1" smtClean="0"/>
                        <a:t>obr</a:t>
                      </a:r>
                      <a:r>
                        <a:rPr lang="hr-HR" dirty="0" smtClean="0"/>
                        <a:t>. programa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21.8.2018.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Rok za dostavu dokumentacije (mišljenje HZZ, dokumenti</a:t>
                      </a:r>
                      <a:r>
                        <a:rPr lang="hr-HR" baseline="0" dirty="0" smtClean="0"/>
                        <a:t> za dodatna prava)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21.8.2017.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Završetak prijave </a:t>
                      </a:r>
                      <a:r>
                        <a:rPr lang="hr-HR" dirty="0" err="1" smtClean="0"/>
                        <a:t>obr</a:t>
                      </a:r>
                      <a:r>
                        <a:rPr lang="hr-HR" dirty="0" smtClean="0"/>
                        <a:t>. Programa koji zahtijevaju dodatne provjere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22.8.2018.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Provođenje dodatnih ispita i provjera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23.8.2018.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Unos prigovora na unesene ocjene, natjecanja,</a:t>
                      </a:r>
                      <a:r>
                        <a:rPr lang="hr-HR" baseline="0" dirty="0" smtClean="0"/>
                        <a:t> rez. Dodatnih provjera za dodatne bodove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24.8.2018.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Završetak prijava </a:t>
                      </a:r>
                      <a:r>
                        <a:rPr lang="hr-HR" dirty="0" err="1" smtClean="0"/>
                        <a:t>obr</a:t>
                      </a:r>
                      <a:r>
                        <a:rPr lang="hr-HR" dirty="0" smtClean="0"/>
                        <a:t>. Programa i početak ispisa prijavnica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28.8.2018.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Krajnji rok za zaprimanje potpisanih prijavnica (razrednicima)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29.8.2018.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Objava konačnih ljestvica poretka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30.8.2018.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Dostava dokumenata</a:t>
                      </a:r>
                      <a:r>
                        <a:rPr lang="hr-HR" baseline="0" dirty="0" smtClean="0"/>
                        <a:t> koji su uvjet za upis (potvrde, liječničke potvrde i dr. za dodatne bodove)</a:t>
                      </a:r>
                    </a:p>
                    <a:p>
                      <a:r>
                        <a:rPr lang="hr-HR" baseline="0" dirty="0" smtClean="0"/>
                        <a:t>Dostava potpisane upisnice u srednju školu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31.8.2018.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Objava slobodnih upisnih</a:t>
                      </a:r>
                      <a:r>
                        <a:rPr lang="hr-HR" baseline="0" dirty="0" smtClean="0"/>
                        <a:t> mjesta nakon jesenskog roka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1.9.2018.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91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92777" y="287383"/>
            <a:ext cx="10058400" cy="1637211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PRIJAVA </a:t>
            </a:r>
            <a:r>
              <a:rPr lang="hr-HR" dirty="0"/>
              <a:t>KANDIDATA S TEŠKOĆAMA U RAZVOJU</a:t>
            </a:r>
            <a:br>
              <a:rPr lang="hr-HR" dirty="0"/>
            </a:br>
            <a:r>
              <a:rPr lang="hr-HR" dirty="0"/>
              <a:t>LJETNI ROK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797455"/>
              </p:ext>
            </p:extLst>
          </p:nvPr>
        </p:nvGraphicFramePr>
        <p:xfrm>
          <a:off x="761999" y="1924594"/>
          <a:ext cx="10850564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52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252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Kandidati s teškoćama u razvoju prijavljuju se u uredima državne</a:t>
                      </a:r>
                      <a:r>
                        <a:rPr lang="hr-HR" baseline="0" dirty="0" smtClean="0"/>
                        <a:t> uprave u županiji te iskazuju svoj odabir s liste prioriteta redom kako bi željeli upisati obrazovne programe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25.5 – 9.6.2018.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Dostava osobnih dokumenata i svjedodžbi za kandidate s teškoćama u razvoju izvan redovitog sustava obrazovanja RH Središnjem prijavnom uredu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25.5 – 15.6.2018.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Upisna povjerenstva</a:t>
                      </a:r>
                      <a:r>
                        <a:rPr lang="hr-HR" baseline="0" dirty="0" smtClean="0"/>
                        <a:t> ureda državne uprave unose navedene odabire u sustav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25.5. – 15.6.2018.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Zatvaranje mogućnosti unosa odabira kandidata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15.6.2018.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Provođenje</a:t>
                      </a:r>
                      <a:r>
                        <a:rPr lang="hr-HR" baseline="0" dirty="0" smtClean="0"/>
                        <a:t> dodatnih provjera za kandidate s teškoćama u razvoju i unos rezultata u sustav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18. – 19.6.2018.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Rangiranje</a:t>
                      </a:r>
                      <a:r>
                        <a:rPr lang="hr-HR" baseline="0" dirty="0" smtClean="0"/>
                        <a:t> kandidata sukladno listama prioriteta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21.6.2018.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42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65495" y="172303"/>
            <a:ext cx="10058400" cy="1450757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PRIMJERENI OBLICI ŠKOLOVANJA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4000" y="1845734"/>
            <a:ext cx="11938000" cy="5012266"/>
          </a:xfrm>
        </p:spPr>
        <p:txBody>
          <a:bodyPr>
            <a:normAutofit/>
          </a:bodyPr>
          <a:lstStyle/>
          <a:p>
            <a:r>
              <a:rPr lang="hr-HR" sz="2800" dirty="0" smtClean="0"/>
              <a:t>Učenici koji su OŠ završili prema rješenju o prilagođenom ili individualiziranom programu prošli su obradu HZZ-a te dobili njihovo mišljenje</a:t>
            </a:r>
          </a:p>
          <a:p>
            <a:r>
              <a:rPr lang="hr-HR" sz="2800" dirty="0" smtClean="0"/>
              <a:t>- mišljenje i rješenje o programu nose sa sobom u Ured državne uprave te ondje obavljaju cjelokupan postupak upisa</a:t>
            </a:r>
          </a:p>
          <a:p>
            <a:r>
              <a:rPr lang="hr-HR" sz="2800" smtClean="0"/>
              <a:t>- </a:t>
            </a:r>
            <a:r>
              <a:rPr lang="hr-HR" sz="2800" dirty="0" smtClean="0"/>
              <a:t>original mišljenje nose u srednju školu, a kopiju Uredu</a:t>
            </a:r>
          </a:p>
          <a:p>
            <a:r>
              <a:rPr lang="hr-HR" sz="2800" dirty="0" smtClean="0"/>
              <a:t>- rok je od 25.5. do 9.6.2018.</a:t>
            </a:r>
          </a:p>
          <a:p>
            <a:r>
              <a:rPr lang="hr-HR" sz="2800" dirty="0" smtClean="0"/>
              <a:t>- nisu dužni dostaviti prijavnicu srednjoj školi</a:t>
            </a:r>
          </a:p>
          <a:p>
            <a:r>
              <a:rPr lang="hr-HR" sz="2800" dirty="0" smtClean="0"/>
              <a:t>- na listu stavljaju škole prema prioritetima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946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čemu voditi računa?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 profesionalni razvoj (proces, osobnost, interesi, prepreke…)</a:t>
            </a:r>
          </a:p>
          <a:p>
            <a:r>
              <a:rPr lang="hr-HR" dirty="0" smtClean="0"/>
              <a:t>- pogreške i zamke pri upisu (precjenjivanje/podcjenjivanje sposobnosti, prijatelji, želje roditelja…)</a:t>
            </a:r>
          </a:p>
          <a:p>
            <a:r>
              <a:rPr lang="hr-HR" dirty="0" smtClean="0"/>
              <a:t>- informiranost (ponude, potražnja, institucije koje nude usluge)</a:t>
            </a:r>
          </a:p>
          <a:p>
            <a:r>
              <a:rPr lang="hr-HR" dirty="0" smtClean="0"/>
              <a:t>- kompromis djeteta i roditelja</a:t>
            </a:r>
          </a:p>
          <a:p>
            <a:r>
              <a:rPr lang="hr-HR" dirty="0" smtClean="0"/>
              <a:t>- tržište rada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661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ZDRAVSTVENI PREDUVJETI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4000" y="1845734"/>
            <a:ext cx="10901680" cy="402336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- Provjeriti na </a:t>
            </a:r>
            <a:r>
              <a:rPr lang="hr-HR" sz="2800" dirty="0" smtClean="0">
                <a:solidFill>
                  <a:srgbClr val="FF0000"/>
                </a:solidFill>
              </a:rPr>
              <a:t>upisi.hr</a:t>
            </a:r>
            <a:r>
              <a:rPr lang="hr-HR" sz="2800" dirty="0" smtClean="0"/>
              <a:t> (obrazovni programi) koje škole traže potvrdu školskog liječnika ili medicine rada o zdravstvenom stanju učenika</a:t>
            </a:r>
          </a:p>
          <a:p>
            <a:r>
              <a:rPr lang="hr-HR" sz="2800" dirty="0" smtClean="0"/>
              <a:t>- obrtnička zanimanja zahtijevaju potvrdu medicine rada najkasnije do kraja prvog polugodišta</a:t>
            </a:r>
          </a:p>
          <a:p>
            <a:r>
              <a:rPr lang="hr-HR" sz="2800" dirty="0" smtClean="0"/>
              <a:t>- neka strukovna zanimanja također traže i potvrdu o zdravstvenom stanju od školskog liječnika</a:t>
            </a:r>
          </a:p>
          <a:p>
            <a:r>
              <a:rPr lang="hr-HR" sz="2800" dirty="0" smtClean="0"/>
              <a:t>- provjeriti što prije jer šk. </a:t>
            </a:r>
            <a:r>
              <a:rPr lang="hr-HR" sz="2800" dirty="0" err="1"/>
              <a:t>l</a:t>
            </a:r>
            <a:r>
              <a:rPr lang="hr-HR" sz="2800" dirty="0" err="1" smtClean="0"/>
              <a:t>iječinca</a:t>
            </a:r>
            <a:r>
              <a:rPr lang="hr-HR" sz="2800" dirty="0" smtClean="0"/>
              <a:t> ide na godišnji odmor krajem lipnja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06528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NATJEČAJ ZA UPIS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Sve srednje škole dužne su unijeti sve uvjete i zahtjeve za upis učenika u Nacionalni sustav (upisi.hr)</a:t>
            </a:r>
          </a:p>
          <a:p>
            <a:r>
              <a:rPr lang="hr-HR" sz="3600" dirty="0" smtClean="0"/>
              <a:t>Rok </a:t>
            </a:r>
            <a:r>
              <a:rPr lang="hr-HR" sz="3600" smtClean="0"/>
              <a:t>je 20.6.2018.</a:t>
            </a:r>
            <a:endParaRPr lang="hr-HR" sz="3600" dirty="0" smtClean="0"/>
          </a:p>
          <a:p>
            <a:r>
              <a:rPr lang="hr-HR" sz="3600" dirty="0" smtClean="0"/>
              <a:t>Svi programi, predmet važan za upis, zdravstvena dokumentacija i dr. treba biti vidljiva u programu i na stranicama pojedinih škola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5954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MREŽNE STRANICE VAŽNE ZA UPIS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hlinkClick r:id="rId2"/>
              </a:rPr>
              <a:t>www.upisi.hr</a:t>
            </a:r>
            <a:r>
              <a:rPr lang="hr-HR" sz="3600" dirty="0" smtClean="0"/>
              <a:t>  - Nacionalni informacijski sustav </a:t>
            </a:r>
          </a:p>
          <a:p>
            <a:r>
              <a:rPr lang="hr-HR" sz="3600" dirty="0" smtClean="0">
                <a:hlinkClick r:id="rId3"/>
              </a:rPr>
              <a:t>www.mzos.hr</a:t>
            </a:r>
            <a:r>
              <a:rPr lang="hr-HR" sz="3600" dirty="0" smtClean="0"/>
              <a:t> – Ministarstvo obrazovanja</a:t>
            </a:r>
          </a:p>
          <a:p>
            <a:r>
              <a:rPr lang="hr-HR" sz="3600" dirty="0" smtClean="0">
                <a:hlinkClick r:id="rId4"/>
              </a:rPr>
              <a:t>www.srednja.hr</a:t>
            </a:r>
            <a:r>
              <a:rPr lang="hr-HR" sz="3600" dirty="0" smtClean="0"/>
              <a:t> </a:t>
            </a:r>
          </a:p>
          <a:p>
            <a:r>
              <a:rPr lang="hr-HR" sz="3600" dirty="0" smtClean="0">
                <a:hlinkClick r:id="rId5"/>
              </a:rPr>
              <a:t>www.ucenici.hr</a:t>
            </a:r>
            <a:r>
              <a:rPr lang="hr-HR" sz="3600" dirty="0" smtClean="0"/>
              <a:t> </a:t>
            </a:r>
          </a:p>
          <a:p>
            <a:r>
              <a:rPr lang="hr-HR" sz="3600" dirty="0" smtClean="0">
                <a:hlinkClick r:id="rId6"/>
              </a:rPr>
              <a:t>www.skole.hr</a:t>
            </a:r>
            <a:r>
              <a:rPr lang="hr-HR" sz="3600" dirty="0" smtClean="0"/>
              <a:t> </a:t>
            </a:r>
          </a:p>
          <a:p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71643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SRETNO U SREDNJOJ!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Maja </a:t>
            </a:r>
            <a:r>
              <a:rPr lang="hr-HR" dirty="0" err="1" smtClean="0"/>
              <a:t>ŠKalić</a:t>
            </a:r>
            <a:r>
              <a:rPr lang="hr-HR" dirty="0" smtClean="0"/>
              <a:t>, pedagoginja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440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1992313" y="620713"/>
            <a:ext cx="8229600" cy="1223962"/>
          </a:xfrm>
        </p:spPr>
        <p:txBody>
          <a:bodyPr/>
          <a:lstStyle/>
          <a:p>
            <a:pPr eaLnBrk="1" hangingPunct="1"/>
            <a:r>
              <a:rPr lang="hr-HR" altLang="sr-Latn-RS" sz="3200">
                <a:solidFill>
                  <a:srgbClr val="003399"/>
                </a:solidFill>
              </a:rPr>
              <a:t>Kod kuće se možete informirati putem </a:t>
            </a:r>
            <a:r>
              <a:rPr lang="hr-HR" altLang="sr-Latn-RS" sz="3200">
                <a:solidFill>
                  <a:srgbClr val="FF1D2D"/>
                </a:solidFill>
              </a:rPr>
              <a:t>INTERNETA: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2006600"/>
            <a:ext cx="9498013" cy="43751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hr-HR" altLang="sr-Latn-RS" sz="3200" dirty="0">
                <a:solidFill>
                  <a:srgbClr val="000099"/>
                </a:solidFill>
              </a:rPr>
              <a:t>na stranicama Hrvatskog zavoda za zapošljavanje </a:t>
            </a:r>
            <a:r>
              <a:rPr lang="hr-HR" altLang="sr-Latn-RS" sz="3200" dirty="0">
                <a:solidFill>
                  <a:srgbClr val="FF1D2D"/>
                </a:solidFill>
                <a:hlinkClick r:id="rId2"/>
              </a:rPr>
              <a:t>www.hzz.hr</a:t>
            </a:r>
            <a:r>
              <a:rPr lang="hr-HR" altLang="sr-Latn-RS" sz="3200" dirty="0">
                <a:solidFill>
                  <a:srgbClr val="FF1D2D"/>
                </a:solidFill>
              </a:rPr>
              <a:t>,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hr-HR" altLang="sr-Latn-RS" sz="3200" dirty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hr-HR" altLang="sr-Latn-RS" sz="3200" dirty="0">
                <a:solidFill>
                  <a:srgbClr val="000099"/>
                </a:solidFill>
              </a:rPr>
              <a:t>vodič kroz zanimanja, putem HZZ, ili direktno: </a:t>
            </a:r>
            <a:r>
              <a:rPr lang="hr-HR" altLang="sr-Latn-RS" sz="3200" dirty="0">
                <a:solidFill>
                  <a:schemeClr val="accent2"/>
                </a:solidFill>
                <a:hlinkClick r:id="rId3"/>
              </a:rPr>
              <a:t>http://mrav.ffzg.hr/zanimanja</a:t>
            </a:r>
            <a:r>
              <a:rPr lang="hr-HR" altLang="sr-Latn-RS" sz="3200" dirty="0"/>
              <a:t>) i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hr-HR" altLang="sr-Latn-RS" sz="3200" dirty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hr-HR" altLang="sr-Latn-RS" sz="3200" dirty="0">
                <a:solidFill>
                  <a:srgbClr val="000099"/>
                </a:solidFill>
              </a:rPr>
              <a:t>na stranicama: </a:t>
            </a:r>
            <a:r>
              <a:rPr lang="hr-HR" altLang="sr-Latn-RS" sz="3200" dirty="0">
                <a:hlinkClick r:id="rId4"/>
              </a:rPr>
              <a:t>www.skole.hr</a:t>
            </a:r>
            <a:endParaRPr lang="hr-HR" altLang="sr-Latn-RS" sz="3200" dirty="0"/>
          </a:p>
          <a:p>
            <a:pPr eaLnBrk="1" hangingPunct="1"/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875709783"/>
      </p:ext>
    </p:extLst>
  </p:cSld>
  <p:clrMapOvr>
    <a:masterClrMapping/>
  </p:clrMapOvr>
  <p:transition advClick="0" advTm="1037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PRAVILNIK O ELEMENTIMA I KRITERIJIMA ZA UPIS U 1. RAZRED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3200" dirty="0" smtClean="0"/>
              <a:t>Pravo upisa imaju svi učenici koji su završili osnovno obrazovanje do 17 godina starosti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3200" dirty="0" smtClean="0"/>
              <a:t>Prijave i upisi se vrše putem Nacionalnog informacijskog sustava (www.upisi.hr)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3200" dirty="0" smtClean="0"/>
              <a:t>Sve dodatne informacije vezane uz ostvarivanje pojedinih prava i posebnosti, propisane su Pravilnikom i Zakonom o odgoju i obrazovanju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1830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ZDRAVSTVENE TEŠKOĆE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Učenici s mišljenjem HZZ-a dobivaju dodatan  bod na upisu</a:t>
            </a:r>
          </a:p>
          <a:p>
            <a:r>
              <a:rPr lang="hr-HR" sz="4000" dirty="0" smtClean="0"/>
              <a:t>Razrednici unose bod</a:t>
            </a:r>
          </a:p>
          <a:p>
            <a:r>
              <a:rPr lang="hr-HR" sz="4000" dirty="0" smtClean="0"/>
              <a:t>Samo oni koji su pozvani od školskog liječnika da imaju određene zdravstvene teškoće</a:t>
            </a:r>
          </a:p>
          <a:p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690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RAČUNANJE BODOVA ZA UPIS I ELEMENTI VREDNOVANJA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845734"/>
            <a:ext cx="11155680" cy="4023360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ZAJEDNIČKI, DODATNI I POSEBNI ELEMENT</a:t>
            </a:r>
          </a:p>
          <a:p>
            <a:r>
              <a:rPr lang="hr-HR" sz="2800" u="sng" dirty="0" smtClean="0"/>
              <a:t>Zajednički:</a:t>
            </a:r>
            <a:r>
              <a:rPr lang="hr-HR" sz="2800" dirty="0" smtClean="0"/>
              <a:t> prosjeci zaključnih ocjena svih predmeta u zadnja 4 razreda na dvije decimale (najviše 20 bodova)</a:t>
            </a:r>
          </a:p>
          <a:p>
            <a:r>
              <a:rPr lang="hr-HR" sz="2800" u="sng" dirty="0" smtClean="0"/>
              <a:t>Dodatni</a:t>
            </a:r>
            <a:r>
              <a:rPr lang="hr-HR" sz="2800" dirty="0" smtClean="0"/>
              <a:t>: sposobnost, darovitost i znanja (na osnovi provjere određene škole, na osnovi rezultata postignutih na natjecanjima u znanju, na osnovi rezultata s natjecanja školskih sportskih društava)</a:t>
            </a:r>
          </a:p>
          <a:p>
            <a:r>
              <a:rPr lang="hr-HR" sz="2800" u="sng" dirty="0" smtClean="0"/>
              <a:t>Posebni element</a:t>
            </a:r>
            <a:r>
              <a:rPr lang="hr-HR" sz="2800" dirty="0" smtClean="0"/>
              <a:t>: kandidati sa zdravstvenim teškoćama, kandidati koji žive u otežanim uvjetima obrazovanja (socijalni uvjeti), učenici romske manjine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6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BODOVANJE ZA GIMNAZIJE I STRUKOVNE (ČETVEROGODIŠNJE) ŠKOLE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62130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749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RAČUNANJE UKUPNOG PROSJEKA ZA SVE 4 GODINE I PROSJEKA ZA OBVEZNE PREDMETE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967892"/>
              </p:ext>
            </p:extLst>
          </p:nvPr>
        </p:nvGraphicFramePr>
        <p:xfrm>
          <a:off x="1096963" y="1846263"/>
          <a:ext cx="10058400" cy="107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 RAZRED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6. RAZRED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7. RAZRED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8. RAZRED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UKUPAN PROSJEK</a:t>
                      </a:r>
                      <a:endParaRPr lang="hr-HR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4,50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4,50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19,00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 marL="87464" marR="8746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91447"/>
              </p:ext>
            </p:extLst>
          </p:nvPr>
        </p:nvGraphicFramePr>
        <p:xfrm>
          <a:off x="838200" y="3468951"/>
          <a:ext cx="805111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1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569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63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736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PROSJEK OCJENA IZ OBVEZNIH PREDMETA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7 RAZRED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8. RAZRED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UKUPNO</a:t>
                      </a:r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Hrvatski</a:t>
                      </a:r>
                      <a:r>
                        <a:rPr lang="hr-HR" sz="2000" baseline="0" dirty="0" smtClean="0"/>
                        <a:t> jezik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5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4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Matematika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4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4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Njemački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5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4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Ukupno 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14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12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hr-H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1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351080"/>
              </p:ext>
            </p:extLst>
          </p:nvPr>
        </p:nvGraphicFramePr>
        <p:xfrm>
          <a:off x="838199" y="165462"/>
          <a:ext cx="8784771" cy="3361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09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85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32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119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24001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PROSJEK</a:t>
                      </a:r>
                      <a:r>
                        <a:rPr lang="hr-HR" sz="2000" baseline="0" dirty="0" smtClean="0"/>
                        <a:t> OCJ. IZ PREDMETA ZA POJEDINU ŠKOLU (prema popisu predmeta)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7. RAZRED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8. RAZRED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UKUPNO</a:t>
                      </a:r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2495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Fizika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4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5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2495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Tehnički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4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4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2495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Ukupno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8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9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hr-H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15593"/>
              </p:ext>
            </p:extLst>
          </p:nvPr>
        </p:nvGraphicFramePr>
        <p:xfrm>
          <a:off x="838198" y="4150034"/>
          <a:ext cx="8784771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09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78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52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206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PROSJEK OCJENA IZ PREDMETA PREMA IZBORU ŠKOLE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7. RAZRED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8. RAZRED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UKUPNO</a:t>
                      </a:r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Kemija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5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5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hr-H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99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</TotalTime>
  <Words>1235</Words>
  <Application>Microsoft Office PowerPoint</Application>
  <PresentationFormat>Široki zaslon</PresentationFormat>
  <Paragraphs>248</Paragraphs>
  <Slides>23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Retrospektiva</vt:lpstr>
      <vt:lpstr>UPISI U SREDNJU ŠKOLU</vt:lpstr>
      <vt:lpstr>O čemu voditi računa?</vt:lpstr>
      <vt:lpstr>Kod kuće se možete informirati putem INTERNETA:</vt:lpstr>
      <vt:lpstr>PRAVILNIK O ELEMENTIMA I KRITERIJIMA ZA UPIS U 1. RAZRED</vt:lpstr>
      <vt:lpstr>ZDRAVSTVENE TEŠKOĆE</vt:lpstr>
      <vt:lpstr>RAČUNANJE BODOVA ZA UPIS I ELEMENTI VREDNOVANJA</vt:lpstr>
      <vt:lpstr>BODOVANJE ZA GIMNAZIJE I STRUKOVNE (ČETVEROGODIŠNJE) ŠKOLE</vt:lpstr>
      <vt:lpstr>RAČUNANJE UKUPNOG PROSJEKA ZA SVE 4 GODINE I PROSJEKA ZA OBVEZNE PREDMETE</vt:lpstr>
      <vt:lpstr>PowerPointova prezentacija</vt:lpstr>
      <vt:lpstr>KONAČAN ZBROJ</vt:lpstr>
      <vt:lpstr>BODOVANJE ZA STRUKOVNE ŠKOLE I OBRTNIČKA ZANIMANJA</vt:lpstr>
      <vt:lpstr>KAKO SE RAČUNA DODATNI ELEMENT?</vt:lpstr>
      <vt:lpstr>BODOVANJE SPORTSKIH REZULTATA</vt:lpstr>
      <vt:lpstr>ROKOVI ZA UPIS U ODJELE ZA SPORTAŠE</vt:lpstr>
      <vt:lpstr>BODOVANJE POSEBNOG ELEMENTA</vt:lpstr>
      <vt:lpstr>PowerPointova prezentacija</vt:lpstr>
      <vt:lpstr>JESENSKI ROK</vt:lpstr>
      <vt:lpstr>PRIJAVA KANDIDATA S TEŠKOĆAMA U RAZVOJU LJETNI ROK</vt:lpstr>
      <vt:lpstr>PRIMJERENI OBLICI ŠKOLOVANJA</vt:lpstr>
      <vt:lpstr>ZDRAVSTVENI PREDUVJETI</vt:lpstr>
      <vt:lpstr>NATJEČAJ ZA UPIS</vt:lpstr>
      <vt:lpstr>MREŽNE STRANICE VAŽNE ZA UPIS</vt:lpstr>
      <vt:lpstr>SRETNO U SREDNJOJ!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UPISI U SREDNJU ŠKOLU</dc:title>
  <dc:creator>adriana traic horvat</dc:creator>
  <cp:lastModifiedBy>Windows korisnik</cp:lastModifiedBy>
  <cp:revision>45</cp:revision>
  <dcterms:created xsi:type="dcterms:W3CDTF">2016-05-24T06:28:49Z</dcterms:created>
  <dcterms:modified xsi:type="dcterms:W3CDTF">2018-05-29T08:59:31Z</dcterms:modified>
</cp:coreProperties>
</file>